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  <p:sldMasterId id="2147483702" r:id="rId2"/>
  </p:sldMasterIdLst>
  <p:sldIdLst>
    <p:sldId id="256" r:id="rId3"/>
    <p:sldId id="315" r:id="rId4"/>
    <p:sldId id="325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319" r:id="rId16"/>
    <p:sldId id="316" r:id="rId17"/>
    <p:sldId id="317" r:id="rId18"/>
    <p:sldId id="318" r:id="rId19"/>
    <p:sldId id="320" r:id="rId20"/>
    <p:sldId id="321" r:id="rId21"/>
    <p:sldId id="322" r:id="rId22"/>
    <p:sldId id="323" r:id="rId23"/>
    <p:sldId id="324" r:id="rId24"/>
    <p:sldId id="326" r:id="rId25"/>
    <p:sldId id="327" r:id="rId26"/>
    <p:sldId id="328" r:id="rId27"/>
    <p:sldId id="314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865"/>
    <p:restoredTop sz="94698"/>
  </p:normalViewPr>
  <p:slideViewPr>
    <p:cSldViewPr snapToGrid="0" snapToObjects="1">
      <p:cViewPr varScale="1">
        <p:scale>
          <a:sx n="131" d="100"/>
          <a:sy n="131" d="100"/>
        </p:scale>
        <p:origin x="29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viewProps" Target="viewProps.xml"/></Relationships>
</file>

<file path=ppt/diagrams/_rels/data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svg"/><Relationship Id="rId3" Type="http://schemas.openxmlformats.org/officeDocument/2006/relationships/image" Target="../media/image38.png"/><Relationship Id="rId7" Type="http://schemas.openxmlformats.org/officeDocument/2006/relationships/image" Target="../media/image42.png"/><Relationship Id="rId2" Type="http://schemas.openxmlformats.org/officeDocument/2006/relationships/image" Target="../media/image37.svg"/><Relationship Id="rId1" Type="http://schemas.openxmlformats.org/officeDocument/2006/relationships/image" Target="../media/image36.png"/><Relationship Id="rId6" Type="http://schemas.openxmlformats.org/officeDocument/2006/relationships/image" Target="../media/image41.svg"/><Relationship Id="rId5" Type="http://schemas.openxmlformats.org/officeDocument/2006/relationships/image" Target="../media/image40.png"/><Relationship Id="rId10" Type="http://schemas.openxmlformats.org/officeDocument/2006/relationships/image" Target="../media/image45.svg"/><Relationship Id="rId4" Type="http://schemas.openxmlformats.org/officeDocument/2006/relationships/image" Target="../media/image39.svg"/><Relationship Id="rId9" Type="http://schemas.openxmlformats.org/officeDocument/2006/relationships/image" Target="../media/image44.png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sv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svg"/><Relationship Id="rId1" Type="http://schemas.openxmlformats.org/officeDocument/2006/relationships/image" Target="../media/image12.png"/><Relationship Id="rId6" Type="http://schemas.openxmlformats.org/officeDocument/2006/relationships/image" Target="../media/image17.svg"/><Relationship Id="rId5" Type="http://schemas.openxmlformats.org/officeDocument/2006/relationships/image" Target="../media/image16.png"/><Relationship Id="rId4" Type="http://schemas.openxmlformats.org/officeDocument/2006/relationships/image" Target="../media/image15.sv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svg"/><Relationship Id="rId1" Type="http://schemas.openxmlformats.org/officeDocument/2006/relationships/image" Target="../media/image20.png"/><Relationship Id="rId6" Type="http://schemas.openxmlformats.org/officeDocument/2006/relationships/image" Target="../media/image25.svg"/><Relationship Id="rId5" Type="http://schemas.openxmlformats.org/officeDocument/2006/relationships/image" Target="../media/image24.png"/><Relationship Id="rId4" Type="http://schemas.openxmlformats.org/officeDocument/2006/relationships/image" Target="../media/image23.svg"/></Relationships>
</file>

<file path=ppt/diagrams/_rels/data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svg"/><Relationship Id="rId3" Type="http://schemas.openxmlformats.org/officeDocument/2006/relationships/image" Target="../media/image28.png"/><Relationship Id="rId7" Type="http://schemas.openxmlformats.org/officeDocument/2006/relationships/image" Target="../media/image32.png"/><Relationship Id="rId2" Type="http://schemas.openxmlformats.org/officeDocument/2006/relationships/image" Target="../media/image27.svg"/><Relationship Id="rId1" Type="http://schemas.openxmlformats.org/officeDocument/2006/relationships/image" Target="../media/image26.png"/><Relationship Id="rId6" Type="http://schemas.openxmlformats.org/officeDocument/2006/relationships/image" Target="../media/image31.svg"/><Relationship Id="rId5" Type="http://schemas.openxmlformats.org/officeDocument/2006/relationships/image" Target="../media/image30.png"/><Relationship Id="rId10" Type="http://schemas.openxmlformats.org/officeDocument/2006/relationships/image" Target="../media/image35.svg"/><Relationship Id="rId4" Type="http://schemas.openxmlformats.org/officeDocument/2006/relationships/image" Target="../media/image29.svg"/><Relationship Id="rId9" Type="http://schemas.openxmlformats.org/officeDocument/2006/relationships/image" Target="../media/image34.png"/></Relationships>
</file>

<file path=ppt/diagrams/_rels/drawing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svg"/><Relationship Id="rId3" Type="http://schemas.openxmlformats.org/officeDocument/2006/relationships/image" Target="../media/image38.png"/><Relationship Id="rId7" Type="http://schemas.openxmlformats.org/officeDocument/2006/relationships/image" Target="../media/image42.png"/><Relationship Id="rId2" Type="http://schemas.openxmlformats.org/officeDocument/2006/relationships/image" Target="../media/image37.svg"/><Relationship Id="rId1" Type="http://schemas.openxmlformats.org/officeDocument/2006/relationships/image" Target="../media/image36.png"/><Relationship Id="rId6" Type="http://schemas.openxmlformats.org/officeDocument/2006/relationships/image" Target="../media/image41.svg"/><Relationship Id="rId5" Type="http://schemas.openxmlformats.org/officeDocument/2006/relationships/image" Target="../media/image40.png"/><Relationship Id="rId10" Type="http://schemas.openxmlformats.org/officeDocument/2006/relationships/image" Target="../media/image45.svg"/><Relationship Id="rId4" Type="http://schemas.openxmlformats.org/officeDocument/2006/relationships/image" Target="../media/image39.svg"/><Relationship Id="rId9" Type="http://schemas.openxmlformats.org/officeDocument/2006/relationships/image" Target="../media/image44.pn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sv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svg"/><Relationship Id="rId1" Type="http://schemas.openxmlformats.org/officeDocument/2006/relationships/image" Target="../media/image12.png"/><Relationship Id="rId6" Type="http://schemas.openxmlformats.org/officeDocument/2006/relationships/image" Target="../media/image17.svg"/><Relationship Id="rId5" Type="http://schemas.openxmlformats.org/officeDocument/2006/relationships/image" Target="../media/image16.png"/><Relationship Id="rId4" Type="http://schemas.openxmlformats.org/officeDocument/2006/relationships/image" Target="../media/image15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svg"/><Relationship Id="rId1" Type="http://schemas.openxmlformats.org/officeDocument/2006/relationships/image" Target="../media/image20.png"/><Relationship Id="rId6" Type="http://schemas.openxmlformats.org/officeDocument/2006/relationships/image" Target="../media/image25.svg"/><Relationship Id="rId5" Type="http://schemas.openxmlformats.org/officeDocument/2006/relationships/image" Target="../media/image24.png"/><Relationship Id="rId4" Type="http://schemas.openxmlformats.org/officeDocument/2006/relationships/image" Target="../media/image23.svg"/></Relationships>
</file>

<file path=ppt/diagrams/_rels/drawing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svg"/><Relationship Id="rId3" Type="http://schemas.openxmlformats.org/officeDocument/2006/relationships/image" Target="../media/image28.png"/><Relationship Id="rId7" Type="http://schemas.openxmlformats.org/officeDocument/2006/relationships/image" Target="../media/image32.png"/><Relationship Id="rId2" Type="http://schemas.openxmlformats.org/officeDocument/2006/relationships/image" Target="../media/image27.svg"/><Relationship Id="rId1" Type="http://schemas.openxmlformats.org/officeDocument/2006/relationships/image" Target="../media/image26.png"/><Relationship Id="rId6" Type="http://schemas.openxmlformats.org/officeDocument/2006/relationships/image" Target="../media/image31.svg"/><Relationship Id="rId5" Type="http://schemas.openxmlformats.org/officeDocument/2006/relationships/image" Target="../media/image30.png"/><Relationship Id="rId10" Type="http://schemas.openxmlformats.org/officeDocument/2006/relationships/image" Target="../media/image35.svg"/><Relationship Id="rId4" Type="http://schemas.openxmlformats.org/officeDocument/2006/relationships/image" Target="../media/image29.svg"/><Relationship Id="rId9" Type="http://schemas.openxmlformats.org/officeDocument/2006/relationships/image" Target="../media/image34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9982F2B-ECE5-4917-8358-0998A883D1E5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7459E072-FB1B-44B5-861D-288A2C6306B1}">
      <dgm:prSet/>
      <dgm:spPr/>
      <dgm:t>
        <a:bodyPr/>
        <a:lstStyle/>
        <a:p>
          <a:r>
            <a:rPr lang="en-US"/>
            <a:t>Geographic boundaries.</a:t>
          </a:r>
        </a:p>
      </dgm:t>
    </dgm:pt>
    <dgm:pt modelId="{C3A6D20F-CDB6-478D-B755-AFFB1CBF563B}" type="parTrans" cxnId="{8B2A90DB-82BA-4238-8759-0E05765E4AC7}">
      <dgm:prSet/>
      <dgm:spPr/>
      <dgm:t>
        <a:bodyPr/>
        <a:lstStyle/>
        <a:p>
          <a:endParaRPr lang="en-US"/>
        </a:p>
      </dgm:t>
    </dgm:pt>
    <dgm:pt modelId="{23A174EE-D1A9-4210-906B-405160671575}" type="sibTrans" cxnId="{8B2A90DB-82BA-4238-8759-0E05765E4AC7}">
      <dgm:prSet/>
      <dgm:spPr/>
      <dgm:t>
        <a:bodyPr/>
        <a:lstStyle/>
        <a:p>
          <a:endParaRPr lang="en-US"/>
        </a:p>
      </dgm:t>
    </dgm:pt>
    <dgm:pt modelId="{9474149B-EAFF-477B-ADC6-38DC1A73E8FD}">
      <dgm:prSet/>
      <dgm:spPr/>
      <dgm:t>
        <a:bodyPr/>
        <a:lstStyle/>
        <a:p>
          <a:r>
            <a:rPr lang="en-US"/>
            <a:t>How long the community has existed.</a:t>
          </a:r>
        </a:p>
      </dgm:t>
    </dgm:pt>
    <dgm:pt modelId="{1F6001C5-2CC0-4255-8454-21EAEC13DD0C}" type="parTrans" cxnId="{2741D1AB-8057-403D-8404-8B1928F67897}">
      <dgm:prSet/>
      <dgm:spPr/>
      <dgm:t>
        <a:bodyPr/>
        <a:lstStyle/>
        <a:p>
          <a:endParaRPr lang="en-US"/>
        </a:p>
      </dgm:t>
    </dgm:pt>
    <dgm:pt modelId="{3E9EE431-422E-4D63-A71A-9D3118219C17}" type="sibTrans" cxnId="{2741D1AB-8057-403D-8404-8B1928F67897}">
      <dgm:prSet/>
      <dgm:spPr/>
      <dgm:t>
        <a:bodyPr/>
        <a:lstStyle/>
        <a:p>
          <a:endParaRPr lang="en-US"/>
        </a:p>
      </dgm:t>
    </dgm:pt>
    <dgm:pt modelId="{B44E6527-5D00-438A-B1C5-B287F4211E8E}">
      <dgm:prSet/>
      <dgm:spPr/>
      <dgm:t>
        <a:bodyPr/>
        <a:lstStyle/>
        <a:p>
          <a:r>
            <a:rPr lang="en-US"/>
            <a:t>General history.</a:t>
          </a:r>
        </a:p>
      </dgm:t>
    </dgm:pt>
    <dgm:pt modelId="{BAF8FC56-04CC-49D0-9AFD-A5690520BFAD}" type="parTrans" cxnId="{5322F39F-338C-486C-AE20-611D8090E429}">
      <dgm:prSet/>
      <dgm:spPr/>
      <dgm:t>
        <a:bodyPr/>
        <a:lstStyle/>
        <a:p>
          <a:endParaRPr lang="en-US"/>
        </a:p>
      </dgm:t>
    </dgm:pt>
    <dgm:pt modelId="{7CD81A1E-FA47-4285-85F4-841D608FFF17}" type="sibTrans" cxnId="{5322F39F-338C-486C-AE20-611D8090E429}">
      <dgm:prSet/>
      <dgm:spPr/>
      <dgm:t>
        <a:bodyPr/>
        <a:lstStyle/>
        <a:p>
          <a:endParaRPr lang="en-US"/>
        </a:p>
      </dgm:t>
    </dgm:pt>
    <dgm:pt modelId="{E5D5AC14-1BC3-4FAA-88E5-245730E5E743}">
      <dgm:prSet/>
      <dgm:spPr/>
      <dgm:t>
        <a:bodyPr/>
        <a:lstStyle/>
        <a:p>
          <a:r>
            <a:rPr lang="en-US"/>
            <a:t>Key people and leaders.</a:t>
          </a:r>
        </a:p>
      </dgm:t>
    </dgm:pt>
    <dgm:pt modelId="{CF3E8A05-D91F-4A57-AE01-5FB0E0E48B79}" type="parTrans" cxnId="{224BEDAB-CA47-4EDC-B3AB-2679C5782199}">
      <dgm:prSet/>
      <dgm:spPr/>
      <dgm:t>
        <a:bodyPr/>
        <a:lstStyle/>
        <a:p>
          <a:endParaRPr lang="en-US"/>
        </a:p>
      </dgm:t>
    </dgm:pt>
    <dgm:pt modelId="{74307BEC-2580-475A-AB08-855BED7585DA}" type="sibTrans" cxnId="{224BEDAB-CA47-4EDC-B3AB-2679C5782199}">
      <dgm:prSet/>
      <dgm:spPr/>
      <dgm:t>
        <a:bodyPr/>
        <a:lstStyle/>
        <a:p>
          <a:endParaRPr lang="en-US"/>
        </a:p>
      </dgm:t>
    </dgm:pt>
    <dgm:pt modelId="{14D35A63-05D5-4491-A395-875D6487AB58}">
      <dgm:prSet/>
      <dgm:spPr/>
      <dgm:t>
        <a:bodyPr/>
        <a:lstStyle/>
        <a:p>
          <a:r>
            <a:rPr lang="en-US"/>
            <a:t>Demographics.</a:t>
          </a:r>
        </a:p>
      </dgm:t>
    </dgm:pt>
    <dgm:pt modelId="{0DEB1E40-3BE0-469A-9359-209DCC832602}" type="parTrans" cxnId="{9ABCB0DD-0AB9-456A-BF34-6968973BB2A7}">
      <dgm:prSet/>
      <dgm:spPr/>
      <dgm:t>
        <a:bodyPr/>
        <a:lstStyle/>
        <a:p>
          <a:endParaRPr lang="en-US"/>
        </a:p>
      </dgm:t>
    </dgm:pt>
    <dgm:pt modelId="{DFD0552F-4BD4-4CBE-A2DD-81D2E932157A}" type="sibTrans" cxnId="{9ABCB0DD-0AB9-456A-BF34-6968973BB2A7}">
      <dgm:prSet/>
      <dgm:spPr/>
      <dgm:t>
        <a:bodyPr/>
        <a:lstStyle/>
        <a:p>
          <a:endParaRPr lang="en-US"/>
        </a:p>
      </dgm:t>
    </dgm:pt>
    <dgm:pt modelId="{68BF209E-F0B0-4766-8E83-D78097C30B64}">
      <dgm:prSet/>
      <dgm:spPr/>
      <dgm:t>
        <a:bodyPr/>
        <a:lstStyle/>
        <a:p>
          <a:r>
            <a:rPr lang="en-US"/>
            <a:t>Expenses and income.</a:t>
          </a:r>
        </a:p>
      </dgm:t>
    </dgm:pt>
    <dgm:pt modelId="{41CB4117-3B0F-41A0-BA99-970189123BB6}" type="parTrans" cxnId="{8A8B526D-3C18-4146-AB36-F395DE6CA69D}">
      <dgm:prSet/>
      <dgm:spPr/>
      <dgm:t>
        <a:bodyPr/>
        <a:lstStyle/>
        <a:p>
          <a:endParaRPr lang="en-US"/>
        </a:p>
      </dgm:t>
    </dgm:pt>
    <dgm:pt modelId="{6CF298C2-C814-45A0-8CEB-692441ABD333}" type="sibTrans" cxnId="{8A8B526D-3C18-4146-AB36-F395DE6CA69D}">
      <dgm:prSet/>
      <dgm:spPr/>
      <dgm:t>
        <a:bodyPr/>
        <a:lstStyle/>
        <a:p>
          <a:endParaRPr lang="en-US"/>
        </a:p>
      </dgm:t>
    </dgm:pt>
    <dgm:pt modelId="{5320D2B9-CBD3-4F43-ABFE-55243CEB3A83}">
      <dgm:prSet/>
      <dgm:spPr/>
      <dgm:t>
        <a:bodyPr/>
        <a:lstStyle/>
        <a:p>
          <a:r>
            <a:rPr lang="en-US"/>
            <a:t>Important issues.</a:t>
          </a:r>
        </a:p>
      </dgm:t>
    </dgm:pt>
    <dgm:pt modelId="{8F09B25A-BBF1-480C-A377-9F0722BA9E8C}" type="parTrans" cxnId="{0129A3B8-6076-4C9C-AE82-A2E0496886DF}">
      <dgm:prSet/>
      <dgm:spPr/>
      <dgm:t>
        <a:bodyPr/>
        <a:lstStyle/>
        <a:p>
          <a:endParaRPr lang="en-US"/>
        </a:p>
      </dgm:t>
    </dgm:pt>
    <dgm:pt modelId="{51DA89FD-EA92-4709-BF1A-023A3C231BFD}" type="sibTrans" cxnId="{0129A3B8-6076-4C9C-AE82-A2E0496886DF}">
      <dgm:prSet/>
      <dgm:spPr/>
      <dgm:t>
        <a:bodyPr/>
        <a:lstStyle/>
        <a:p>
          <a:endParaRPr lang="en-US"/>
        </a:p>
      </dgm:t>
    </dgm:pt>
    <dgm:pt modelId="{05AA54CB-DFD9-40CA-A905-42BE8248C8AD}">
      <dgm:prSet/>
      <dgm:spPr/>
      <dgm:t>
        <a:bodyPr/>
        <a:lstStyle/>
        <a:p>
          <a:r>
            <a:rPr lang="en-US"/>
            <a:t>Morale and involvement levels.</a:t>
          </a:r>
        </a:p>
      </dgm:t>
    </dgm:pt>
    <dgm:pt modelId="{F6EA49D3-8443-4317-BCFF-38FCC418BEA2}" type="parTrans" cxnId="{CA705AE4-72DD-4EE4-AE1E-43188882B681}">
      <dgm:prSet/>
      <dgm:spPr/>
      <dgm:t>
        <a:bodyPr/>
        <a:lstStyle/>
        <a:p>
          <a:endParaRPr lang="en-US"/>
        </a:p>
      </dgm:t>
    </dgm:pt>
    <dgm:pt modelId="{808DD533-339B-4EA3-A105-39EFA9173617}" type="sibTrans" cxnId="{CA705AE4-72DD-4EE4-AE1E-43188882B681}">
      <dgm:prSet/>
      <dgm:spPr/>
      <dgm:t>
        <a:bodyPr/>
        <a:lstStyle/>
        <a:p>
          <a:endParaRPr lang="en-US"/>
        </a:p>
      </dgm:t>
    </dgm:pt>
    <dgm:pt modelId="{B3EE7379-3D9B-4F86-A8A5-35B1A79FD2D5}">
      <dgm:prSet/>
      <dgm:spPr/>
      <dgm:t>
        <a:bodyPr/>
        <a:lstStyle/>
        <a:p>
          <a:r>
            <a:rPr lang="en-US"/>
            <a:t>Key allies and rivals.</a:t>
          </a:r>
        </a:p>
      </dgm:t>
    </dgm:pt>
    <dgm:pt modelId="{772CB05B-6FDB-4C14-B132-3A09AEAA67B0}" type="parTrans" cxnId="{980B024C-AA16-43CB-B389-58E3FCC1CB96}">
      <dgm:prSet/>
      <dgm:spPr/>
      <dgm:t>
        <a:bodyPr/>
        <a:lstStyle/>
        <a:p>
          <a:endParaRPr lang="en-US"/>
        </a:p>
      </dgm:t>
    </dgm:pt>
    <dgm:pt modelId="{A06EAFD0-7050-47FA-AF77-A8DC0EFF61D2}" type="sibTrans" cxnId="{980B024C-AA16-43CB-B389-58E3FCC1CB96}">
      <dgm:prSet/>
      <dgm:spPr/>
      <dgm:t>
        <a:bodyPr/>
        <a:lstStyle/>
        <a:p>
          <a:endParaRPr lang="en-US"/>
        </a:p>
      </dgm:t>
    </dgm:pt>
    <dgm:pt modelId="{441AF82E-4945-204F-9013-D0FA3B30DF2F}" type="pres">
      <dgm:prSet presAssocID="{29982F2B-ECE5-4917-8358-0998A883D1E5}" presName="diagram" presStyleCnt="0">
        <dgm:presLayoutVars>
          <dgm:dir/>
          <dgm:resizeHandles val="exact"/>
        </dgm:presLayoutVars>
      </dgm:prSet>
      <dgm:spPr/>
    </dgm:pt>
    <dgm:pt modelId="{9777985E-E145-EE4C-9DED-05B7FBB3DCDA}" type="pres">
      <dgm:prSet presAssocID="{7459E072-FB1B-44B5-861D-288A2C6306B1}" presName="node" presStyleLbl="node1" presStyleIdx="0" presStyleCnt="9">
        <dgm:presLayoutVars>
          <dgm:bulletEnabled val="1"/>
        </dgm:presLayoutVars>
      </dgm:prSet>
      <dgm:spPr/>
    </dgm:pt>
    <dgm:pt modelId="{B6D6C0E9-4A8E-524B-87A5-30C5397C3D8A}" type="pres">
      <dgm:prSet presAssocID="{23A174EE-D1A9-4210-906B-405160671575}" presName="sibTrans" presStyleCnt="0"/>
      <dgm:spPr/>
    </dgm:pt>
    <dgm:pt modelId="{F6825968-1159-064E-80B4-58572A163F72}" type="pres">
      <dgm:prSet presAssocID="{9474149B-EAFF-477B-ADC6-38DC1A73E8FD}" presName="node" presStyleLbl="node1" presStyleIdx="1" presStyleCnt="9">
        <dgm:presLayoutVars>
          <dgm:bulletEnabled val="1"/>
        </dgm:presLayoutVars>
      </dgm:prSet>
      <dgm:spPr/>
    </dgm:pt>
    <dgm:pt modelId="{7EEED27B-FBA7-FD4D-A131-157A08C8DD2D}" type="pres">
      <dgm:prSet presAssocID="{3E9EE431-422E-4D63-A71A-9D3118219C17}" presName="sibTrans" presStyleCnt="0"/>
      <dgm:spPr/>
    </dgm:pt>
    <dgm:pt modelId="{5DA3DE29-1CED-914A-AF53-6DDF59B6BEE3}" type="pres">
      <dgm:prSet presAssocID="{B44E6527-5D00-438A-B1C5-B287F4211E8E}" presName="node" presStyleLbl="node1" presStyleIdx="2" presStyleCnt="9">
        <dgm:presLayoutVars>
          <dgm:bulletEnabled val="1"/>
        </dgm:presLayoutVars>
      </dgm:prSet>
      <dgm:spPr/>
    </dgm:pt>
    <dgm:pt modelId="{DF6EB38C-42FB-DD44-8D5D-DEDC58B591E0}" type="pres">
      <dgm:prSet presAssocID="{7CD81A1E-FA47-4285-85F4-841D608FFF17}" presName="sibTrans" presStyleCnt="0"/>
      <dgm:spPr/>
    </dgm:pt>
    <dgm:pt modelId="{6F65682E-D299-F943-BC79-038FC56A084C}" type="pres">
      <dgm:prSet presAssocID="{E5D5AC14-1BC3-4FAA-88E5-245730E5E743}" presName="node" presStyleLbl="node1" presStyleIdx="3" presStyleCnt="9">
        <dgm:presLayoutVars>
          <dgm:bulletEnabled val="1"/>
        </dgm:presLayoutVars>
      </dgm:prSet>
      <dgm:spPr/>
    </dgm:pt>
    <dgm:pt modelId="{761CE082-415C-0541-A97D-12995FE6DEDA}" type="pres">
      <dgm:prSet presAssocID="{74307BEC-2580-475A-AB08-855BED7585DA}" presName="sibTrans" presStyleCnt="0"/>
      <dgm:spPr/>
    </dgm:pt>
    <dgm:pt modelId="{5453E834-1C16-CB45-B80C-9517ECD9C796}" type="pres">
      <dgm:prSet presAssocID="{14D35A63-05D5-4491-A395-875D6487AB58}" presName="node" presStyleLbl="node1" presStyleIdx="4" presStyleCnt="9">
        <dgm:presLayoutVars>
          <dgm:bulletEnabled val="1"/>
        </dgm:presLayoutVars>
      </dgm:prSet>
      <dgm:spPr/>
    </dgm:pt>
    <dgm:pt modelId="{6BCAAD3C-DC5F-694B-965F-ECCA4826D22B}" type="pres">
      <dgm:prSet presAssocID="{DFD0552F-4BD4-4CBE-A2DD-81D2E932157A}" presName="sibTrans" presStyleCnt="0"/>
      <dgm:spPr/>
    </dgm:pt>
    <dgm:pt modelId="{E6C4E31C-DA1A-A543-AB38-97FE04995D48}" type="pres">
      <dgm:prSet presAssocID="{68BF209E-F0B0-4766-8E83-D78097C30B64}" presName="node" presStyleLbl="node1" presStyleIdx="5" presStyleCnt="9">
        <dgm:presLayoutVars>
          <dgm:bulletEnabled val="1"/>
        </dgm:presLayoutVars>
      </dgm:prSet>
      <dgm:spPr/>
    </dgm:pt>
    <dgm:pt modelId="{B11404A9-35A6-4249-883A-9D1697A3E927}" type="pres">
      <dgm:prSet presAssocID="{6CF298C2-C814-45A0-8CEB-692441ABD333}" presName="sibTrans" presStyleCnt="0"/>
      <dgm:spPr/>
    </dgm:pt>
    <dgm:pt modelId="{F03A2E32-7C49-DE4E-9864-04728502BDF1}" type="pres">
      <dgm:prSet presAssocID="{5320D2B9-CBD3-4F43-ABFE-55243CEB3A83}" presName="node" presStyleLbl="node1" presStyleIdx="6" presStyleCnt="9">
        <dgm:presLayoutVars>
          <dgm:bulletEnabled val="1"/>
        </dgm:presLayoutVars>
      </dgm:prSet>
      <dgm:spPr/>
    </dgm:pt>
    <dgm:pt modelId="{1EAD29E1-013C-4D41-93EB-054EACC2E816}" type="pres">
      <dgm:prSet presAssocID="{51DA89FD-EA92-4709-BF1A-023A3C231BFD}" presName="sibTrans" presStyleCnt="0"/>
      <dgm:spPr/>
    </dgm:pt>
    <dgm:pt modelId="{9814BACF-AFB1-9146-8243-D734593C667E}" type="pres">
      <dgm:prSet presAssocID="{05AA54CB-DFD9-40CA-A905-42BE8248C8AD}" presName="node" presStyleLbl="node1" presStyleIdx="7" presStyleCnt="9">
        <dgm:presLayoutVars>
          <dgm:bulletEnabled val="1"/>
        </dgm:presLayoutVars>
      </dgm:prSet>
      <dgm:spPr/>
    </dgm:pt>
    <dgm:pt modelId="{FEFCC9FB-9234-A840-8015-94E9A6E45F1F}" type="pres">
      <dgm:prSet presAssocID="{808DD533-339B-4EA3-A105-39EFA9173617}" presName="sibTrans" presStyleCnt="0"/>
      <dgm:spPr/>
    </dgm:pt>
    <dgm:pt modelId="{E6852C98-0B75-4E47-9913-923D18A5DBC6}" type="pres">
      <dgm:prSet presAssocID="{B3EE7379-3D9B-4F86-A8A5-35B1A79FD2D5}" presName="node" presStyleLbl="node1" presStyleIdx="8" presStyleCnt="9">
        <dgm:presLayoutVars>
          <dgm:bulletEnabled val="1"/>
        </dgm:presLayoutVars>
      </dgm:prSet>
      <dgm:spPr/>
    </dgm:pt>
  </dgm:ptLst>
  <dgm:cxnLst>
    <dgm:cxn modelId="{94C85112-70C3-8440-8E7E-17548054A498}" type="presOf" srcId="{29982F2B-ECE5-4917-8358-0998A883D1E5}" destId="{441AF82E-4945-204F-9013-D0FA3B30DF2F}" srcOrd="0" destOrd="0" presId="urn:microsoft.com/office/officeart/2005/8/layout/default"/>
    <dgm:cxn modelId="{59C6DD29-2F48-F145-A584-AA07A71B8A2A}" type="presOf" srcId="{05AA54CB-DFD9-40CA-A905-42BE8248C8AD}" destId="{9814BACF-AFB1-9146-8243-D734593C667E}" srcOrd="0" destOrd="0" presId="urn:microsoft.com/office/officeart/2005/8/layout/default"/>
    <dgm:cxn modelId="{D036922B-7C57-2B4D-8D1D-C422899DCF4E}" type="presOf" srcId="{E5D5AC14-1BC3-4FAA-88E5-245730E5E743}" destId="{6F65682E-D299-F943-BC79-038FC56A084C}" srcOrd="0" destOrd="0" presId="urn:microsoft.com/office/officeart/2005/8/layout/default"/>
    <dgm:cxn modelId="{EEE59346-810B-7149-AB49-BB174DAA1991}" type="presOf" srcId="{14D35A63-05D5-4491-A395-875D6487AB58}" destId="{5453E834-1C16-CB45-B80C-9517ECD9C796}" srcOrd="0" destOrd="0" presId="urn:microsoft.com/office/officeart/2005/8/layout/default"/>
    <dgm:cxn modelId="{980B024C-AA16-43CB-B389-58E3FCC1CB96}" srcId="{29982F2B-ECE5-4917-8358-0998A883D1E5}" destId="{B3EE7379-3D9B-4F86-A8A5-35B1A79FD2D5}" srcOrd="8" destOrd="0" parTransId="{772CB05B-6FDB-4C14-B132-3A09AEAA67B0}" sibTransId="{A06EAFD0-7050-47FA-AF77-A8DC0EFF61D2}"/>
    <dgm:cxn modelId="{CDA85459-CDE3-3146-BA37-A53FD21D23AF}" type="presOf" srcId="{5320D2B9-CBD3-4F43-ABFE-55243CEB3A83}" destId="{F03A2E32-7C49-DE4E-9864-04728502BDF1}" srcOrd="0" destOrd="0" presId="urn:microsoft.com/office/officeart/2005/8/layout/default"/>
    <dgm:cxn modelId="{8A8B526D-3C18-4146-AB36-F395DE6CA69D}" srcId="{29982F2B-ECE5-4917-8358-0998A883D1E5}" destId="{68BF209E-F0B0-4766-8E83-D78097C30B64}" srcOrd="5" destOrd="0" parTransId="{41CB4117-3B0F-41A0-BA99-970189123BB6}" sibTransId="{6CF298C2-C814-45A0-8CEB-692441ABD333}"/>
    <dgm:cxn modelId="{0AEEC770-8C2F-3C46-8220-3AA0E5EB782F}" type="presOf" srcId="{B3EE7379-3D9B-4F86-A8A5-35B1A79FD2D5}" destId="{E6852C98-0B75-4E47-9913-923D18A5DBC6}" srcOrd="0" destOrd="0" presId="urn:microsoft.com/office/officeart/2005/8/layout/default"/>
    <dgm:cxn modelId="{5A968475-93F5-1745-AC46-A0EAB938664A}" type="presOf" srcId="{68BF209E-F0B0-4766-8E83-D78097C30B64}" destId="{E6C4E31C-DA1A-A543-AB38-97FE04995D48}" srcOrd="0" destOrd="0" presId="urn:microsoft.com/office/officeart/2005/8/layout/default"/>
    <dgm:cxn modelId="{08DA9A7C-4C82-7648-9E25-820F76126E35}" type="presOf" srcId="{B44E6527-5D00-438A-B1C5-B287F4211E8E}" destId="{5DA3DE29-1CED-914A-AF53-6DDF59B6BEE3}" srcOrd="0" destOrd="0" presId="urn:microsoft.com/office/officeart/2005/8/layout/default"/>
    <dgm:cxn modelId="{5322F39F-338C-486C-AE20-611D8090E429}" srcId="{29982F2B-ECE5-4917-8358-0998A883D1E5}" destId="{B44E6527-5D00-438A-B1C5-B287F4211E8E}" srcOrd="2" destOrd="0" parTransId="{BAF8FC56-04CC-49D0-9AFD-A5690520BFAD}" sibTransId="{7CD81A1E-FA47-4285-85F4-841D608FFF17}"/>
    <dgm:cxn modelId="{2741D1AB-8057-403D-8404-8B1928F67897}" srcId="{29982F2B-ECE5-4917-8358-0998A883D1E5}" destId="{9474149B-EAFF-477B-ADC6-38DC1A73E8FD}" srcOrd="1" destOrd="0" parTransId="{1F6001C5-2CC0-4255-8454-21EAEC13DD0C}" sibTransId="{3E9EE431-422E-4D63-A71A-9D3118219C17}"/>
    <dgm:cxn modelId="{224BEDAB-CA47-4EDC-B3AB-2679C5782199}" srcId="{29982F2B-ECE5-4917-8358-0998A883D1E5}" destId="{E5D5AC14-1BC3-4FAA-88E5-245730E5E743}" srcOrd="3" destOrd="0" parTransId="{CF3E8A05-D91F-4A57-AE01-5FB0E0E48B79}" sibTransId="{74307BEC-2580-475A-AB08-855BED7585DA}"/>
    <dgm:cxn modelId="{0129A3B8-6076-4C9C-AE82-A2E0496886DF}" srcId="{29982F2B-ECE5-4917-8358-0998A883D1E5}" destId="{5320D2B9-CBD3-4F43-ABFE-55243CEB3A83}" srcOrd="6" destOrd="0" parTransId="{8F09B25A-BBF1-480C-A377-9F0722BA9E8C}" sibTransId="{51DA89FD-EA92-4709-BF1A-023A3C231BFD}"/>
    <dgm:cxn modelId="{F7B4B2C9-958F-0A4C-8EBD-9C7AA11568C4}" type="presOf" srcId="{7459E072-FB1B-44B5-861D-288A2C6306B1}" destId="{9777985E-E145-EE4C-9DED-05B7FBB3DCDA}" srcOrd="0" destOrd="0" presId="urn:microsoft.com/office/officeart/2005/8/layout/default"/>
    <dgm:cxn modelId="{DB576CD9-6F69-514F-B354-910A5144351F}" type="presOf" srcId="{9474149B-EAFF-477B-ADC6-38DC1A73E8FD}" destId="{F6825968-1159-064E-80B4-58572A163F72}" srcOrd="0" destOrd="0" presId="urn:microsoft.com/office/officeart/2005/8/layout/default"/>
    <dgm:cxn modelId="{8B2A90DB-82BA-4238-8759-0E05765E4AC7}" srcId="{29982F2B-ECE5-4917-8358-0998A883D1E5}" destId="{7459E072-FB1B-44B5-861D-288A2C6306B1}" srcOrd="0" destOrd="0" parTransId="{C3A6D20F-CDB6-478D-B755-AFFB1CBF563B}" sibTransId="{23A174EE-D1A9-4210-906B-405160671575}"/>
    <dgm:cxn modelId="{9ABCB0DD-0AB9-456A-BF34-6968973BB2A7}" srcId="{29982F2B-ECE5-4917-8358-0998A883D1E5}" destId="{14D35A63-05D5-4491-A395-875D6487AB58}" srcOrd="4" destOrd="0" parTransId="{0DEB1E40-3BE0-469A-9359-209DCC832602}" sibTransId="{DFD0552F-4BD4-4CBE-A2DD-81D2E932157A}"/>
    <dgm:cxn modelId="{CA705AE4-72DD-4EE4-AE1E-43188882B681}" srcId="{29982F2B-ECE5-4917-8358-0998A883D1E5}" destId="{05AA54CB-DFD9-40CA-A905-42BE8248C8AD}" srcOrd="7" destOrd="0" parTransId="{F6EA49D3-8443-4317-BCFF-38FCC418BEA2}" sibTransId="{808DD533-339B-4EA3-A105-39EFA9173617}"/>
    <dgm:cxn modelId="{1CE9EA24-2AF1-FD4A-949E-1B6FD1F4D096}" type="presParOf" srcId="{441AF82E-4945-204F-9013-D0FA3B30DF2F}" destId="{9777985E-E145-EE4C-9DED-05B7FBB3DCDA}" srcOrd="0" destOrd="0" presId="urn:microsoft.com/office/officeart/2005/8/layout/default"/>
    <dgm:cxn modelId="{B9BB92C3-413A-B249-B038-40F6F7D118F2}" type="presParOf" srcId="{441AF82E-4945-204F-9013-D0FA3B30DF2F}" destId="{B6D6C0E9-4A8E-524B-87A5-30C5397C3D8A}" srcOrd="1" destOrd="0" presId="urn:microsoft.com/office/officeart/2005/8/layout/default"/>
    <dgm:cxn modelId="{C5DBDB36-FE58-0144-93B6-82CC8C61785F}" type="presParOf" srcId="{441AF82E-4945-204F-9013-D0FA3B30DF2F}" destId="{F6825968-1159-064E-80B4-58572A163F72}" srcOrd="2" destOrd="0" presId="urn:microsoft.com/office/officeart/2005/8/layout/default"/>
    <dgm:cxn modelId="{5DF30FDF-87AA-8B45-8971-655CA4CE3C0F}" type="presParOf" srcId="{441AF82E-4945-204F-9013-D0FA3B30DF2F}" destId="{7EEED27B-FBA7-FD4D-A131-157A08C8DD2D}" srcOrd="3" destOrd="0" presId="urn:microsoft.com/office/officeart/2005/8/layout/default"/>
    <dgm:cxn modelId="{BC1CEAF6-2E0A-3B4C-AAAB-B7BFCBF8AB75}" type="presParOf" srcId="{441AF82E-4945-204F-9013-D0FA3B30DF2F}" destId="{5DA3DE29-1CED-914A-AF53-6DDF59B6BEE3}" srcOrd="4" destOrd="0" presId="urn:microsoft.com/office/officeart/2005/8/layout/default"/>
    <dgm:cxn modelId="{639FD743-7D38-6B4C-9F5A-852B99EDD01D}" type="presParOf" srcId="{441AF82E-4945-204F-9013-D0FA3B30DF2F}" destId="{DF6EB38C-42FB-DD44-8D5D-DEDC58B591E0}" srcOrd="5" destOrd="0" presId="urn:microsoft.com/office/officeart/2005/8/layout/default"/>
    <dgm:cxn modelId="{A2F6D507-8706-424C-91E4-4B4547AE5D48}" type="presParOf" srcId="{441AF82E-4945-204F-9013-D0FA3B30DF2F}" destId="{6F65682E-D299-F943-BC79-038FC56A084C}" srcOrd="6" destOrd="0" presId="urn:microsoft.com/office/officeart/2005/8/layout/default"/>
    <dgm:cxn modelId="{D4FC8D97-59DD-5E42-AD2B-0268217B90C8}" type="presParOf" srcId="{441AF82E-4945-204F-9013-D0FA3B30DF2F}" destId="{761CE082-415C-0541-A97D-12995FE6DEDA}" srcOrd="7" destOrd="0" presId="urn:microsoft.com/office/officeart/2005/8/layout/default"/>
    <dgm:cxn modelId="{ABB85DC8-A2A1-1D46-9C4B-8F89913CF7B1}" type="presParOf" srcId="{441AF82E-4945-204F-9013-D0FA3B30DF2F}" destId="{5453E834-1C16-CB45-B80C-9517ECD9C796}" srcOrd="8" destOrd="0" presId="urn:microsoft.com/office/officeart/2005/8/layout/default"/>
    <dgm:cxn modelId="{2DADAA2C-777E-3143-82BC-4703944F8EC1}" type="presParOf" srcId="{441AF82E-4945-204F-9013-D0FA3B30DF2F}" destId="{6BCAAD3C-DC5F-694B-965F-ECCA4826D22B}" srcOrd="9" destOrd="0" presId="urn:microsoft.com/office/officeart/2005/8/layout/default"/>
    <dgm:cxn modelId="{A270D696-C0EF-8B40-9CE8-1F758174A855}" type="presParOf" srcId="{441AF82E-4945-204F-9013-D0FA3B30DF2F}" destId="{E6C4E31C-DA1A-A543-AB38-97FE04995D48}" srcOrd="10" destOrd="0" presId="urn:microsoft.com/office/officeart/2005/8/layout/default"/>
    <dgm:cxn modelId="{12CE95D4-47B1-3741-8FC8-BB94F098E473}" type="presParOf" srcId="{441AF82E-4945-204F-9013-D0FA3B30DF2F}" destId="{B11404A9-35A6-4249-883A-9D1697A3E927}" srcOrd="11" destOrd="0" presId="urn:microsoft.com/office/officeart/2005/8/layout/default"/>
    <dgm:cxn modelId="{8E063FC1-FD1F-584F-BAF5-705706812F75}" type="presParOf" srcId="{441AF82E-4945-204F-9013-D0FA3B30DF2F}" destId="{F03A2E32-7C49-DE4E-9864-04728502BDF1}" srcOrd="12" destOrd="0" presId="urn:microsoft.com/office/officeart/2005/8/layout/default"/>
    <dgm:cxn modelId="{23C8072A-AEDD-5648-8152-DFA5CF4D088E}" type="presParOf" srcId="{441AF82E-4945-204F-9013-D0FA3B30DF2F}" destId="{1EAD29E1-013C-4D41-93EB-054EACC2E816}" srcOrd="13" destOrd="0" presId="urn:microsoft.com/office/officeart/2005/8/layout/default"/>
    <dgm:cxn modelId="{7734C15B-C22D-7A4E-8EBA-D8EECCAEA7D1}" type="presParOf" srcId="{441AF82E-4945-204F-9013-D0FA3B30DF2F}" destId="{9814BACF-AFB1-9146-8243-D734593C667E}" srcOrd="14" destOrd="0" presId="urn:microsoft.com/office/officeart/2005/8/layout/default"/>
    <dgm:cxn modelId="{C28F38FF-301A-EB4B-9D8A-E924C4DDE8AE}" type="presParOf" srcId="{441AF82E-4945-204F-9013-D0FA3B30DF2F}" destId="{FEFCC9FB-9234-A840-8015-94E9A6E45F1F}" srcOrd="15" destOrd="0" presId="urn:microsoft.com/office/officeart/2005/8/layout/default"/>
    <dgm:cxn modelId="{BBF687E7-7345-9B44-B540-3505114726C7}" type="presParOf" srcId="{441AF82E-4945-204F-9013-D0FA3B30DF2F}" destId="{E6852C98-0B75-4E47-9913-923D18A5DBC6}" srcOrd="1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6F4DF8BB-7200-4511-91A5-7D5556861F00}" type="doc">
      <dgm:prSet loTypeId="urn:microsoft.com/office/officeart/2016/7/layout/HorizontalActionList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926ADC41-2B6C-45AD-90B3-203960B8BEE7}">
      <dgm:prSet/>
      <dgm:spPr/>
      <dgm:t>
        <a:bodyPr/>
        <a:lstStyle/>
        <a:p>
          <a:r>
            <a:rPr lang="en-US"/>
            <a:t>Obtain</a:t>
          </a:r>
        </a:p>
      </dgm:t>
    </dgm:pt>
    <dgm:pt modelId="{E32A2FE5-3A2B-4D8F-8594-ABFD37535E10}" type="parTrans" cxnId="{9CB3B3E3-B75C-40BB-93CC-710FD312B473}">
      <dgm:prSet/>
      <dgm:spPr/>
      <dgm:t>
        <a:bodyPr/>
        <a:lstStyle/>
        <a:p>
          <a:endParaRPr lang="en-US"/>
        </a:p>
      </dgm:t>
    </dgm:pt>
    <dgm:pt modelId="{877D3C13-249F-4419-9129-6BF20353C077}" type="sibTrans" cxnId="{9CB3B3E3-B75C-40BB-93CC-710FD312B473}">
      <dgm:prSet/>
      <dgm:spPr/>
      <dgm:t>
        <a:bodyPr/>
        <a:lstStyle/>
        <a:p>
          <a:endParaRPr lang="en-US"/>
        </a:p>
      </dgm:t>
    </dgm:pt>
    <dgm:pt modelId="{271F67D9-42D8-4199-B5F4-312632120FDC}">
      <dgm:prSet/>
      <dgm:spPr/>
      <dgm:t>
        <a:bodyPr/>
        <a:lstStyle/>
        <a:p>
          <a:r>
            <a:rPr lang="en-US"/>
            <a:t>Obtain data from enough people to make it worthwhile.</a:t>
          </a:r>
        </a:p>
      </dgm:t>
    </dgm:pt>
    <dgm:pt modelId="{1A5D01F1-3BA2-4B3B-ADC3-98AB142F84A1}" type="parTrans" cxnId="{02440877-D43F-440A-A8C8-06DE2415BAED}">
      <dgm:prSet/>
      <dgm:spPr/>
      <dgm:t>
        <a:bodyPr/>
        <a:lstStyle/>
        <a:p>
          <a:endParaRPr lang="en-US"/>
        </a:p>
      </dgm:t>
    </dgm:pt>
    <dgm:pt modelId="{C751B000-74AC-4F10-AFC8-B9BB58CBC0DF}" type="sibTrans" cxnId="{02440877-D43F-440A-A8C8-06DE2415BAED}">
      <dgm:prSet/>
      <dgm:spPr/>
      <dgm:t>
        <a:bodyPr/>
        <a:lstStyle/>
        <a:p>
          <a:endParaRPr lang="en-US"/>
        </a:p>
      </dgm:t>
    </dgm:pt>
    <dgm:pt modelId="{453A6A7B-707A-46E4-9254-6E3045F037D6}">
      <dgm:prSet/>
      <dgm:spPr/>
      <dgm:t>
        <a:bodyPr/>
        <a:lstStyle/>
        <a:p>
          <a:r>
            <a:rPr lang="en-US"/>
            <a:t>Give</a:t>
          </a:r>
        </a:p>
      </dgm:t>
    </dgm:pt>
    <dgm:pt modelId="{FD4015E4-CA08-4438-8F67-87CCFBB6A5D4}" type="parTrans" cxnId="{55EB1F7C-BF8E-4BEB-9D8F-1F4C0DA8C1C2}">
      <dgm:prSet/>
      <dgm:spPr/>
      <dgm:t>
        <a:bodyPr/>
        <a:lstStyle/>
        <a:p>
          <a:endParaRPr lang="en-US"/>
        </a:p>
      </dgm:t>
    </dgm:pt>
    <dgm:pt modelId="{E265FDC9-A9A3-405F-8B47-D3181010543C}" type="sibTrans" cxnId="{55EB1F7C-BF8E-4BEB-9D8F-1F4C0DA8C1C2}">
      <dgm:prSet/>
      <dgm:spPr/>
      <dgm:t>
        <a:bodyPr/>
        <a:lstStyle/>
        <a:p>
          <a:endParaRPr lang="en-US"/>
        </a:p>
      </dgm:t>
    </dgm:pt>
    <dgm:pt modelId="{E91316DB-0BB9-4DAD-A036-3AA596021898}">
      <dgm:prSet/>
      <dgm:spPr/>
      <dgm:t>
        <a:bodyPr/>
        <a:lstStyle/>
        <a:p>
          <a:r>
            <a:rPr lang="en-US"/>
            <a:t>Give your information in context.</a:t>
          </a:r>
        </a:p>
      </dgm:t>
    </dgm:pt>
    <dgm:pt modelId="{E4B1DABF-6515-46BD-8EAA-F967CF8936D4}" type="parTrans" cxnId="{3E1EA4F6-6B49-4B7F-B69A-979AF21A7D17}">
      <dgm:prSet/>
      <dgm:spPr/>
      <dgm:t>
        <a:bodyPr/>
        <a:lstStyle/>
        <a:p>
          <a:endParaRPr lang="en-US"/>
        </a:p>
      </dgm:t>
    </dgm:pt>
    <dgm:pt modelId="{C5674364-3C4F-4247-B162-BDD14808108C}" type="sibTrans" cxnId="{3E1EA4F6-6B49-4B7F-B69A-979AF21A7D17}">
      <dgm:prSet/>
      <dgm:spPr/>
      <dgm:t>
        <a:bodyPr/>
        <a:lstStyle/>
        <a:p>
          <a:endParaRPr lang="en-US"/>
        </a:p>
      </dgm:t>
    </dgm:pt>
    <dgm:pt modelId="{8B001383-C111-4BC5-885A-779AD7F13807}">
      <dgm:prSet/>
      <dgm:spPr/>
      <dgm:t>
        <a:bodyPr/>
        <a:lstStyle/>
        <a:p>
          <a:r>
            <a:rPr lang="en-US"/>
            <a:t>Don’t forget</a:t>
          </a:r>
        </a:p>
      </dgm:t>
    </dgm:pt>
    <dgm:pt modelId="{6F0CCDF5-53B7-40C0-9D55-03F1C273A2A2}" type="parTrans" cxnId="{CB39FFA5-DC45-449D-AD2E-7D892B43E8D4}">
      <dgm:prSet/>
      <dgm:spPr/>
      <dgm:t>
        <a:bodyPr/>
        <a:lstStyle/>
        <a:p>
          <a:endParaRPr lang="en-US"/>
        </a:p>
      </dgm:t>
    </dgm:pt>
    <dgm:pt modelId="{C3CF8DD9-5F21-43ED-998E-DC40F1315A7C}" type="sibTrans" cxnId="{CB39FFA5-DC45-449D-AD2E-7D892B43E8D4}">
      <dgm:prSet/>
      <dgm:spPr/>
      <dgm:t>
        <a:bodyPr/>
        <a:lstStyle/>
        <a:p>
          <a:endParaRPr lang="en-US"/>
        </a:p>
      </dgm:t>
    </dgm:pt>
    <dgm:pt modelId="{84040764-BD93-4E6D-8B41-CFE6D35F4FBD}">
      <dgm:prSet/>
      <dgm:spPr/>
      <dgm:t>
        <a:bodyPr/>
        <a:lstStyle/>
        <a:p>
          <a:r>
            <a:rPr lang="en-US"/>
            <a:t>Don’t forget to give your information a human face.</a:t>
          </a:r>
        </a:p>
      </dgm:t>
    </dgm:pt>
    <dgm:pt modelId="{A839A093-078E-49D3-B7D9-A716338F2AA7}" type="parTrans" cxnId="{BC9FA1AF-C611-40F0-9F76-0D5C4A16C448}">
      <dgm:prSet/>
      <dgm:spPr/>
      <dgm:t>
        <a:bodyPr/>
        <a:lstStyle/>
        <a:p>
          <a:endParaRPr lang="en-US"/>
        </a:p>
      </dgm:t>
    </dgm:pt>
    <dgm:pt modelId="{31B504A9-1FD0-49BA-9A43-65B64EC99479}" type="sibTrans" cxnId="{BC9FA1AF-C611-40F0-9F76-0D5C4A16C448}">
      <dgm:prSet/>
      <dgm:spPr/>
      <dgm:t>
        <a:bodyPr/>
        <a:lstStyle/>
        <a:p>
          <a:endParaRPr lang="en-US"/>
        </a:p>
      </dgm:t>
    </dgm:pt>
    <dgm:pt modelId="{7DC3774C-012F-F44C-BA31-B850A4ECF540}" type="pres">
      <dgm:prSet presAssocID="{6F4DF8BB-7200-4511-91A5-7D5556861F00}" presName="Name0" presStyleCnt="0">
        <dgm:presLayoutVars>
          <dgm:dir/>
          <dgm:animLvl val="lvl"/>
          <dgm:resizeHandles val="exact"/>
        </dgm:presLayoutVars>
      </dgm:prSet>
      <dgm:spPr/>
    </dgm:pt>
    <dgm:pt modelId="{4784D493-1A14-204D-BE99-6972B5B0FF89}" type="pres">
      <dgm:prSet presAssocID="{926ADC41-2B6C-45AD-90B3-203960B8BEE7}" presName="composite" presStyleCnt="0"/>
      <dgm:spPr/>
    </dgm:pt>
    <dgm:pt modelId="{70861419-B6C4-4348-943A-3F2708FBF4BA}" type="pres">
      <dgm:prSet presAssocID="{926ADC41-2B6C-45AD-90B3-203960B8BEE7}" presName="parTx" presStyleLbl="alignNode1" presStyleIdx="0" presStyleCnt="3">
        <dgm:presLayoutVars>
          <dgm:chMax val="0"/>
          <dgm:chPref val="0"/>
        </dgm:presLayoutVars>
      </dgm:prSet>
      <dgm:spPr/>
    </dgm:pt>
    <dgm:pt modelId="{3D53942D-63B4-1B4E-A887-8893FB0AFF2D}" type="pres">
      <dgm:prSet presAssocID="{926ADC41-2B6C-45AD-90B3-203960B8BEE7}" presName="desTx" presStyleLbl="alignAccFollowNode1" presStyleIdx="0" presStyleCnt="3">
        <dgm:presLayoutVars/>
      </dgm:prSet>
      <dgm:spPr/>
    </dgm:pt>
    <dgm:pt modelId="{EF4CE67B-3BE6-3C48-AA16-5BA73F1F85EE}" type="pres">
      <dgm:prSet presAssocID="{877D3C13-249F-4419-9129-6BF20353C077}" presName="space" presStyleCnt="0"/>
      <dgm:spPr/>
    </dgm:pt>
    <dgm:pt modelId="{085767CC-F2C6-594C-9C91-1D39899D7E4A}" type="pres">
      <dgm:prSet presAssocID="{453A6A7B-707A-46E4-9254-6E3045F037D6}" presName="composite" presStyleCnt="0"/>
      <dgm:spPr/>
    </dgm:pt>
    <dgm:pt modelId="{7419AEBA-094C-4647-AD78-7278151E7A77}" type="pres">
      <dgm:prSet presAssocID="{453A6A7B-707A-46E4-9254-6E3045F037D6}" presName="parTx" presStyleLbl="alignNode1" presStyleIdx="1" presStyleCnt="3">
        <dgm:presLayoutVars>
          <dgm:chMax val="0"/>
          <dgm:chPref val="0"/>
        </dgm:presLayoutVars>
      </dgm:prSet>
      <dgm:spPr/>
    </dgm:pt>
    <dgm:pt modelId="{59049E53-3442-7645-BA19-965318E83224}" type="pres">
      <dgm:prSet presAssocID="{453A6A7B-707A-46E4-9254-6E3045F037D6}" presName="desTx" presStyleLbl="alignAccFollowNode1" presStyleIdx="1" presStyleCnt="3">
        <dgm:presLayoutVars/>
      </dgm:prSet>
      <dgm:spPr/>
    </dgm:pt>
    <dgm:pt modelId="{AB0C8781-E947-774D-BCA4-895C6946E89F}" type="pres">
      <dgm:prSet presAssocID="{E265FDC9-A9A3-405F-8B47-D3181010543C}" presName="space" presStyleCnt="0"/>
      <dgm:spPr/>
    </dgm:pt>
    <dgm:pt modelId="{DD84EC9B-F495-4841-8A6E-DAE95EB59681}" type="pres">
      <dgm:prSet presAssocID="{8B001383-C111-4BC5-885A-779AD7F13807}" presName="composite" presStyleCnt="0"/>
      <dgm:spPr/>
    </dgm:pt>
    <dgm:pt modelId="{8DC494E5-2F94-7A48-88C4-56EE9E8ADE62}" type="pres">
      <dgm:prSet presAssocID="{8B001383-C111-4BC5-885A-779AD7F13807}" presName="parTx" presStyleLbl="alignNode1" presStyleIdx="2" presStyleCnt="3">
        <dgm:presLayoutVars>
          <dgm:chMax val="0"/>
          <dgm:chPref val="0"/>
        </dgm:presLayoutVars>
      </dgm:prSet>
      <dgm:spPr/>
    </dgm:pt>
    <dgm:pt modelId="{33C60371-A082-994F-B5D0-416A90F8B749}" type="pres">
      <dgm:prSet presAssocID="{8B001383-C111-4BC5-885A-779AD7F13807}" presName="desTx" presStyleLbl="alignAccFollowNode1" presStyleIdx="2" presStyleCnt="3">
        <dgm:presLayoutVars/>
      </dgm:prSet>
      <dgm:spPr/>
    </dgm:pt>
  </dgm:ptLst>
  <dgm:cxnLst>
    <dgm:cxn modelId="{C2C69D1C-4841-F941-A9BA-AE11C39EAD59}" type="presOf" srcId="{453A6A7B-707A-46E4-9254-6E3045F037D6}" destId="{7419AEBA-094C-4647-AD78-7278151E7A77}" srcOrd="0" destOrd="0" presId="urn:microsoft.com/office/officeart/2016/7/layout/HorizontalActionList"/>
    <dgm:cxn modelId="{93D8D363-0BCE-F845-BEAA-2F6777F51243}" type="presOf" srcId="{8B001383-C111-4BC5-885A-779AD7F13807}" destId="{8DC494E5-2F94-7A48-88C4-56EE9E8ADE62}" srcOrd="0" destOrd="0" presId="urn:microsoft.com/office/officeart/2016/7/layout/HorizontalActionList"/>
    <dgm:cxn modelId="{8DEC2A68-C17A-C64E-BC0F-0300EBEF898B}" type="presOf" srcId="{271F67D9-42D8-4199-B5F4-312632120FDC}" destId="{3D53942D-63B4-1B4E-A887-8893FB0AFF2D}" srcOrd="0" destOrd="0" presId="urn:microsoft.com/office/officeart/2016/7/layout/HorizontalActionList"/>
    <dgm:cxn modelId="{E6C38D73-CA0A-B74D-993F-E183B093B468}" type="presOf" srcId="{6F4DF8BB-7200-4511-91A5-7D5556861F00}" destId="{7DC3774C-012F-F44C-BA31-B850A4ECF540}" srcOrd="0" destOrd="0" presId="urn:microsoft.com/office/officeart/2016/7/layout/HorizontalActionList"/>
    <dgm:cxn modelId="{02440877-D43F-440A-A8C8-06DE2415BAED}" srcId="{926ADC41-2B6C-45AD-90B3-203960B8BEE7}" destId="{271F67D9-42D8-4199-B5F4-312632120FDC}" srcOrd="0" destOrd="0" parTransId="{1A5D01F1-3BA2-4B3B-ADC3-98AB142F84A1}" sibTransId="{C751B000-74AC-4F10-AFC8-B9BB58CBC0DF}"/>
    <dgm:cxn modelId="{55EB1F7C-BF8E-4BEB-9D8F-1F4C0DA8C1C2}" srcId="{6F4DF8BB-7200-4511-91A5-7D5556861F00}" destId="{453A6A7B-707A-46E4-9254-6E3045F037D6}" srcOrd="1" destOrd="0" parTransId="{FD4015E4-CA08-4438-8F67-87CCFBB6A5D4}" sibTransId="{E265FDC9-A9A3-405F-8B47-D3181010543C}"/>
    <dgm:cxn modelId="{CB39FFA5-DC45-449D-AD2E-7D892B43E8D4}" srcId="{6F4DF8BB-7200-4511-91A5-7D5556861F00}" destId="{8B001383-C111-4BC5-885A-779AD7F13807}" srcOrd="2" destOrd="0" parTransId="{6F0CCDF5-53B7-40C0-9D55-03F1C273A2A2}" sibTransId="{C3CF8DD9-5F21-43ED-998E-DC40F1315A7C}"/>
    <dgm:cxn modelId="{BC9FA1AF-C611-40F0-9F76-0D5C4A16C448}" srcId="{8B001383-C111-4BC5-885A-779AD7F13807}" destId="{84040764-BD93-4E6D-8B41-CFE6D35F4FBD}" srcOrd="0" destOrd="0" parTransId="{A839A093-078E-49D3-B7D9-A716338F2AA7}" sibTransId="{31B504A9-1FD0-49BA-9A43-65B64EC99479}"/>
    <dgm:cxn modelId="{4B5D25DA-61BA-1D41-BFA3-9489DA84EE80}" type="presOf" srcId="{84040764-BD93-4E6D-8B41-CFE6D35F4FBD}" destId="{33C60371-A082-994F-B5D0-416A90F8B749}" srcOrd="0" destOrd="0" presId="urn:microsoft.com/office/officeart/2016/7/layout/HorizontalActionList"/>
    <dgm:cxn modelId="{9CB3B3E3-B75C-40BB-93CC-710FD312B473}" srcId="{6F4DF8BB-7200-4511-91A5-7D5556861F00}" destId="{926ADC41-2B6C-45AD-90B3-203960B8BEE7}" srcOrd="0" destOrd="0" parTransId="{E32A2FE5-3A2B-4D8F-8594-ABFD37535E10}" sibTransId="{877D3C13-249F-4419-9129-6BF20353C077}"/>
    <dgm:cxn modelId="{0531EEF2-75B3-2446-B100-3BD137B4DE58}" type="presOf" srcId="{926ADC41-2B6C-45AD-90B3-203960B8BEE7}" destId="{70861419-B6C4-4348-943A-3F2708FBF4BA}" srcOrd="0" destOrd="0" presId="urn:microsoft.com/office/officeart/2016/7/layout/HorizontalActionList"/>
    <dgm:cxn modelId="{3E1EA4F6-6B49-4B7F-B69A-979AF21A7D17}" srcId="{453A6A7B-707A-46E4-9254-6E3045F037D6}" destId="{E91316DB-0BB9-4DAD-A036-3AA596021898}" srcOrd="0" destOrd="0" parTransId="{E4B1DABF-6515-46BD-8EAA-F967CF8936D4}" sibTransId="{C5674364-3C4F-4247-B162-BDD14808108C}"/>
    <dgm:cxn modelId="{E1A637FD-8D8A-8343-9C82-47F0BBF5DA70}" type="presOf" srcId="{E91316DB-0BB9-4DAD-A036-3AA596021898}" destId="{59049E53-3442-7645-BA19-965318E83224}" srcOrd="0" destOrd="0" presId="urn:microsoft.com/office/officeart/2016/7/layout/HorizontalActionList"/>
    <dgm:cxn modelId="{A8E31808-321C-FA4D-A75D-CE0C960E72C8}" type="presParOf" srcId="{7DC3774C-012F-F44C-BA31-B850A4ECF540}" destId="{4784D493-1A14-204D-BE99-6972B5B0FF89}" srcOrd="0" destOrd="0" presId="urn:microsoft.com/office/officeart/2016/7/layout/HorizontalActionList"/>
    <dgm:cxn modelId="{844563A8-474D-5648-8C83-C043749D949B}" type="presParOf" srcId="{4784D493-1A14-204D-BE99-6972B5B0FF89}" destId="{70861419-B6C4-4348-943A-3F2708FBF4BA}" srcOrd="0" destOrd="0" presId="urn:microsoft.com/office/officeart/2016/7/layout/HorizontalActionList"/>
    <dgm:cxn modelId="{D9335014-88A0-6641-A32D-7D11572AB8DA}" type="presParOf" srcId="{4784D493-1A14-204D-BE99-6972B5B0FF89}" destId="{3D53942D-63B4-1B4E-A887-8893FB0AFF2D}" srcOrd="1" destOrd="0" presId="urn:microsoft.com/office/officeart/2016/7/layout/HorizontalActionList"/>
    <dgm:cxn modelId="{D5B9FC1A-E143-5743-8B8E-09A9064463F9}" type="presParOf" srcId="{7DC3774C-012F-F44C-BA31-B850A4ECF540}" destId="{EF4CE67B-3BE6-3C48-AA16-5BA73F1F85EE}" srcOrd="1" destOrd="0" presId="urn:microsoft.com/office/officeart/2016/7/layout/HorizontalActionList"/>
    <dgm:cxn modelId="{9BE74F6F-963A-F449-9DBB-9DBA469B2834}" type="presParOf" srcId="{7DC3774C-012F-F44C-BA31-B850A4ECF540}" destId="{085767CC-F2C6-594C-9C91-1D39899D7E4A}" srcOrd="2" destOrd="0" presId="urn:microsoft.com/office/officeart/2016/7/layout/HorizontalActionList"/>
    <dgm:cxn modelId="{374C5550-96FC-6E42-8841-6FD1675F35C1}" type="presParOf" srcId="{085767CC-F2C6-594C-9C91-1D39899D7E4A}" destId="{7419AEBA-094C-4647-AD78-7278151E7A77}" srcOrd="0" destOrd="0" presId="urn:microsoft.com/office/officeart/2016/7/layout/HorizontalActionList"/>
    <dgm:cxn modelId="{EEEAB955-277A-C640-A156-65E9D637DAF9}" type="presParOf" srcId="{085767CC-F2C6-594C-9C91-1D39899D7E4A}" destId="{59049E53-3442-7645-BA19-965318E83224}" srcOrd="1" destOrd="0" presId="urn:microsoft.com/office/officeart/2016/7/layout/HorizontalActionList"/>
    <dgm:cxn modelId="{81976BD0-1567-FD48-B013-BF79D3467051}" type="presParOf" srcId="{7DC3774C-012F-F44C-BA31-B850A4ECF540}" destId="{AB0C8781-E947-774D-BCA4-895C6946E89F}" srcOrd="3" destOrd="0" presId="urn:microsoft.com/office/officeart/2016/7/layout/HorizontalActionList"/>
    <dgm:cxn modelId="{86CBAD4C-82A7-564E-817B-D0B4002103C8}" type="presParOf" srcId="{7DC3774C-012F-F44C-BA31-B850A4ECF540}" destId="{DD84EC9B-F495-4841-8A6E-DAE95EB59681}" srcOrd="4" destOrd="0" presId="urn:microsoft.com/office/officeart/2016/7/layout/HorizontalActionList"/>
    <dgm:cxn modelId="{1AA40409-2330-5E48-ACDA-C1208F78AA65}" type="presParOf" srcId="{DD84EC9B-F495-4841-8A6E-DAE95EB59681}" destId="{8DC494E5-2F94-7A48-88C4-56EE9E8ADE62}" srcOrd="0" destOrd="0" presId="urn:microsoft.com/office/officeart/2016/7/layout/HorizontalActionList"/>
    <dgm:cxn modelId="{B3A47398-C2C1-7747-AA72-2935DB54FCDD}" type="presParOf" srcId="{DD84EC9B-F495-4841-8A6E-DAE95EB59681}" destId="{33C60371-A082-994F-B5D0-416A90F8B749}" srcOrd="1" destOrd="0" presId="urn:microsoft.com/office/officeart/2016/7/layout/HorizontalAc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ECDDD526-B53E-402D-9E09-C98D34E57FB8}" type="doc">
      <dgm:prSet loTypeId="urn:microsoft.com/office/officeart/2005/8/layout/vProcess5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B416FAEC-1D1F-4039-BBCD-2340123B0DA9}">
      <dgm:prSet/>
      <dgm:spPr/>
      <dgm:t>
        <a:bodyPr/>
        <a:lstStyle/>
        <a:p>
          <a:r>
            <a:rPr lang="en-US"/>
            <a:t>To identify the problem or issue.</a:t>
          </a:r>
        </a:p>
      </dgm:t>
    </dgm:pt>
    <dgm:pt modelId="{16E243CF-523A-444F-8B90-2FD058E1A1D3}" type="parTrans" cxnId="{E71451B6-74E7-475B-8F58-DE08DA79E1E9}">
      <dgm:prSet/>
      <dgm:spPr/>
      <dgm:t>
        <a:bodyPr/>
        <a:lstStyle/>
        <a:p>
          <a:endParaRPr lang="en-US"/>
        </a:p>
      </dgm:t>
    </dgm:pt>
    <dgm:pt modelId="{87667942-FA71-4C91-97C0-65CA0937FFBC}" type="sibTrans" cxnId="{E71451B6-74E7-475B-8F58-DE08DA79E1E9}">
      <dgm:prSet/>
      <dgm:spPr/>
      <dgm:t>
        <a:bodyPr/>
        <a:lstStyle/>
        <a:p>
          <a:endParaRPr lang="en-US"/>
        </a:p>
      </dgm:t>
    </dgm:pt>
    <dgm:pt modelId="{7D691F28-D6E1-4472-B99C-38B4AE82D584}">
      <dgm:prSet/>
      <dgm:spPr/>
      <dgm:t>
        <a:bodyPr/>
        <a:lstStyle/>
        <a:p>
          <a:r>
            <a:rPr lang="en-US"/>
            <a:t>To understand what’s at the heart of a problem.</a:t>
          </a:r>
        </a:p>
      </dgm:t>
    </dgm:pt>
    <dgm:pt modelId="{5DEE0DC1-0F11-4B8F-92EC-D440B9125179}" type="parTrans" cxnId="{8B00355A-FDA9-4640-9465-CDE1D43D810F}">
      <dgm:prSet/>
      <dgm:spPr/>
      <dgm:t>
        <a:bodyPr/>
        <a:lstStyle/>
        <a:p>
          <a:endParaRPr lang="en-US"/>
        </a:p>
      </dgm:t>
    </dgm:pt>
    <dgm:pt modelId="{AC15DC9D-CA9F-4A92-A596-B31BF324BE5F}" type="sibTrans" cxnId="{8B00355A-FDA9-4640-9465-CDE1D43D810F}">
      <dgm:prSet/>
      <dgm:spPr/>
      <dgm:t>
        <a:bodyPr/>
        <a:lstStyle/>
        <a:p>
          <a:endParaRPr lang="en-US"/>
        </a:p>
      </dgm:t>
    </dgm:pt>
    <dgm:pt modelId="{FBA4F0AF-9509-4077-A0F0-0A4E3BB4ACCF}">
      <dgm:prSet/>
      <dgm:spPr/>
      <dgm:t>
        <a:bodyPr/>
        <a:lstStyle/>
        <a:p>
          <a:r>
            <a:rPr lang="en-US"/>
            <a:t>To determine barriers and resources associated with addressing the problem.</a:t>
          </a:r>
        </a:p>
      </dgm:t>
    </dgm:pt>
    <dgm:pt modelId="{CD4037E3-8584-44C2-8FA5-709126E08278}" type="parTrans" cxnId="{98C9335D-4966-4838-AE3F-F6D6B8BD0284}">
      <dgm:prSet/>
      <dgm:spPr/>
      <dgm:t>
        <a:bodyPr/>
        <a:lstStyle/>
        <a:p>
          <a:endParaRPr lang="en-US"/>
        </a:p>
      </dgm:t>
    </dgm:pt>
    <dgm:pt modelId="{128E13D8-7F2A-4D32-BB54-99094768CF7B}" type="sibTrans" cxnId="{98C9335D-4966-4838-AE3F-F6D6B8BD0284}">
      <dgm:prSet/>
      <dgm:spPr/>
      <dgm:t>
        <a:bodyPr/>
        <a:lstStyle/>
        <a:p>
          <a:endParaRPr lang="en-US"/>
        </a:p>
      </dgm:t>
    </dgm:pt>
    <dgm:pt modelId="{1B83CCA1-86D0-4630-9E4A-A6F6F8F3D0EB}">
      <dgm:prSet/>
      <dgm:spPr/>
      <dgm:t>
        <a:bodyPr/>
        <a:lstStyle/>
        <a:p>
          <a:r>
            <a:rPr lang="en-US"/>
            <a:t>To develop the best action steps for addressing the problem.</a:t>
          </a:r>
        </a:p>
      </dgm:t>
    </dgm:pt>
    <dgm:pt modelId="{24961C95-D2F5-4E47-A60D-BAFCDBCD1AD7}" type="parTrans" cxnId="{8AD30643-8C9F-4ECF-82FD-C106BBE55C63}">
      <dgm:prSet/>
      <dgm:spPr/>
      <dgm:t>
        <a:bodyPr/>
        <a:lstStyle/>
        <a:p>
          <a:endParaRPr lang="en-US"/>
        </a:p>
      </dgm:t>
    </dgm:pt>
    <dgm:pt modelId="{E6D921D7-8A0A-4C91-B13E-3C30A2FD04A9}" type="sibTrans" cxnId="{8AD30643-8C9F-4ECF-82FD-C106BBE55C63}">
      <dgm:prSet/>
      <dgm:spPr/>
      <dgm:t>
        <a:bodyPr/>
        <a:lstStyle/>
        <a:p>
          <a:endParaRPr lang="en-US"/>
        </a:p>
      </dgm:t>
    </dgm:pt>
    <dgm:pt modelId="{FC151C48-5213-3A46-B97F-ADCEE5CFDAC7}" type="pres">
      <dgm:prSet presAssocID="{ECDDD526-B53E-402D-9E09-C98D34E57FB8}" presName="outerComposite" presStyleCnt="0">
        <dgm:presLayoutVars>
          <dgm:chMax val="5"/>
          <dgm:dir/>
          <dgm:resizeHandles val="exact"/>
        </dgm:presLayoutVars>
      </dgm:prSet>
      <dgm:spPr/>
    </dgm:pt>
    <dgm:pt modelId="{AC6EB110-E78E-DD45-AD9B-CBAC2D8ADA86}" type="pres">
      <dgm:prSet presAssocID="{ECDDD526-B53E-402D-9E09-C98D34E57FB8}" presName="dummyMaxCanvas" presStyleCnt="0">
        <dgm:presLayoutVars/>
      </dgm:prSet>
      <dgm:spPr/>
    </dgm:pt>
    <dgm:pt modelId="{8D617870-3A4C-5545-B26C-DBE76B028F3A}" type="pres">
      <dgm:prSet presAssocID="{ECDDD526-B53E-402D-9E09-C98D34E57FB8}" presName="FourNodes_1" presStyleLbl="node1" presStyleIdx="0" presStyleCnt="4">
        <dgm:presLayoutVars>
          <dgm:bulletEnabled val="1"/>
        </dgm:presLayoutVars>
      </dgm:prSet>
      <dgm:spPr/>
    </dgm:pt>
    <dgm:pt modelId="{F5B6F866-C3D9-A444-9340-620B6BF5B4BA}" type="pres">
      <dgm:prSet presAssocID="{ECDDD526-B53E-402D-9E09-C98D34E57FB8}" presName="FourNodes_2" presStyleLbl="node1" presStyleIdx="1" presStyleCnt="4">
        <dgm:presLayoutVars>
          <dgm:bulletEnabled val="1"/>
        </dgm:presLayoutVars>
      </dgm:prSet>
      <dgm:spPr/>
    </dgm:pt>
    <dgm:pt modelId="{F5A5A8BD-3959-9944-8222-2CE1E96E5DAC}" type="pres">
      <dgm:prSet presAssocID="{ECDDD526-B53E-402D-9E09-C98D34E57FB8}" presName="FourNodes_3" presStyleLbl="node1" presStyleIdx="2" presStyleCnt="4">
        <dgm:presLayoutVars>
          <dgm:bulletEnabled val="1"/>
        </dgm:presLayoutVars>
      </dgm:prSet>
      <dgm:spPr/>
    </dgm:pt>
    <dgm:pt modelId="{F1B877E2-CC0C-3549-8675-1044116AF777}" type="pres">
      <dgm:prSet presAssocID="{ECDDD526-B53E-402D-9E09-C98D34E57FB8}" presName="FourNodes_4" presStyleLbl="node1" presStyleIdx="3" presStyleCnt="4">
        <dgm:presLayoutVars>
          <dgm:bulletEnabled val="1"/>
        </dgm:presLayoutVars>
      </dgm:prSet>
      <dgm:spPr/>
    </dgm:pt>
    <dgm:pt modelId="{12543767-2637-034B-9868-91CAA4018233}" type="pres">
      <dgm:prSet presAssocID="{ECDDD526-B53E-402D-9E09-C98D34E57FB8}" presName="FourConn_1-2" presStyleLbl="fgAccFollowNode1" presStyleIdx="0" presStyleCnt="3">
        <dgm:presLayoutVars>
          <dgm:bulletEnabled val="1"/>
        </dgm:presLayoutVars>
      </dgm:prSet>
      <dgm:spPr/>
    </dgm:pt>
    <dgm:pt modelId="{A2340B86-9BB0-C749-A220-D95C0F08FAD1}" type="pres">
      <dgm:prSet presAssocID="{ECDDD526-B53E-402D-9E09-C98D34E57FB8}" presName="FourConn_2-3" presStyleLbl="fgAccFollowNode1" presStyleIdx="1" presStyleCnt="3">
        <dgm:presLayoutVars>
          <dgm:bulletEnabled val="1"/>
        </dgm:presLayoutVars>
      </dgm:prSet>
      <dgm:spPr/>
    </dgm:pt>
    <dgm:pt modelId="{F3EC10D9-7FC4-CE4E-97C4-45073DE37CE9}" type="pres">
      <dgm:prSet presAssocID="{ECDDD526-B53E-402D-9E09-C98D34E57FB8}" presName="FourConn_3-4" presStyleLbl="fgAccFollowNode1" presStyleIdx="2" presStyleCnt="3">
        <dgm:presLayoutVars>
          <dgm:bulletEnabled val="1"/>
        </dgm:presLayoutVars>
      </dgm:prSet>
      <dgm:spPr/>
    </dgm:pt>
    <dgm:pt modelId="{FD0B11E3-2DDF-D54C-A1FA-B1EA2FD4588F}" type="pres">
      <dgm:prSet presAssocID="{ECDDD526-B53E-402D-9E09-C98D34E57FB8}" presName="FourNodes_1_text" presStyleLbl="node1" presStyleIdx="3" presStyleCnt="4">
        <dgm:presLayoutVars>
          <dgm:bulletEnabled val="1"/>
        </dgm:presLayoutVars>
      </dgm:prSet>
      <dgm:spPr/>
    </dgm:pt>
    <dgm:pt modelId="{DE6A7321-4A82-A949-AE7A-1BBCCA958023}" type="pres">
      <dgm:prSet presAssocID="{ECDDD526-B53E-402D-9E09-C98D34E57FB8}" presName="FourNodes_2_text" presStyleLbl="node1" presStyleIdx="3" presStyleCnt="4">
        <dgm:presLayoutVars>
          <dgm:bulletEnabled val="1"/>
        </dgm:presLayoutVars>
      </dgm:prSet>
      <dgm:spPr/>
    </dgm:pt>
    <dgm:pt modelId="{AA6A85B8-F4A5-EB41-A6BE-5EB7EC63C8F3}" type="pres">
      <dgm:prSet presAssocID="{ECDDD526-B53E-402D-9E09-C98D34E57FB8}" presName="FourNodes_3_text" presStyleLbl="node1" presStyleIdx="3" presStyleCnt="4">
        <dgm:presLayoutVars>
          <dgm:bulletEnabled val="1"/>
        </dgm:presLayoutVars>
      </dgm:prSet>
      <dgm:spPr/>
    </dgm:pt>
    <dgm:pt modelId="{2C89DCFE-7D4C-F540-8628-88254B9F9321}" type="pres">
      <dgm:prSet presAssocID="{ECDDD526-B53E-402D-9E09-C98D34E57FB8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D884810B-8220-2546-B2A8-17054B50CCC9}" type="presOf" srcId="{FBA4F0AF-9509-4077-A0F0-0A4E3BB4ACCF}" destId="{AA6A85B8-F4A5-EB41-A6BE-5EB7EC63C8F3}" srcOrd="1" destOrd="0" presId="urn:microsoft.com/office/officeart/2005/8/layout/vProcess5"/>
    <dgm:cxn modelId="{E8D6B923-C405-6942-9904-5465C8B3C3D2}" type="presOf" srcId="{7D691F28-D6E1-4472-B99C-38B4AE82D584}" destId="{DE6A7321-4A82-A949-AE7A-1BBCCA958023}" srcOrd="1" destOrd="0" presId="urn:microsoft.com/office/officeart/2005/8/layout/vProcess5"/>
    <dgm:cxn modelId="{8AD30643-8C9F-4ECF-82FD-C106BBE55C63}" srcId="{ECDDD526-B53E-402D-9E09-C98D34E57FB8}" destId="{1B83CCA1-86D0-4630-9E4A-A6F6F8F3D0EB}" srcOrd="3" destOrd="0" parTransId="{24961C95-D2F5-4E47-A60D-BAFCDBCD1AD7}" sibTransId="{E6D921D7-8A0A-4C91-B13E-3C30A2FD04A9}"/>
    <dgm:cxn modelId="{5B82D847-06A7-2448-A83D-4257957B731A}" type="presOf" srcId="{AC15DC9D-CA9F-4A92-A596-B31BF324BE5F}" destId="{A2340B86-9BB0-C749-A220-D95C0F08FAD1}" srcOrd="0" destOrd="0" presId="urn:microsoft.com/office/officeart/2005/8/layout/vProcess5"/>
    <dgm:cxn modelId="{91BE8C4D-C85F-624B-B17B-62E94AEEBF4D}" type="presOf" srcId="{B416FAEC-1D1F-4039-BBCD-2340123B0DA9}" destId="{8D617870-3A4C-5545-B26C-DBE76B028F3A}" srcOrd="0" destOrd="0" presId="urn:microsoft.com/office/officeart/2005/8/layout/vProcess5"/>
    <dgm:cxn modelId="{0ED2D64F-FCD0-4449-BB7B-3B66CADF5C81}" type="presOf" srcId="{1B83CCA1-86D0-4630-9E4A-A6F6F8F3D0EB}" destId="{2C89DCFE-7D4C-F540-8628-88254B9F9321}" srcOrd="1" destOrd="0" presId="urn:microsoft.com/office/officeart/2005/8/layout/vProcess5"/>
    <dgm:cxn modelId="{8B00355A-FDA9-4640-9465-CDE1D43D810F}" srcId="{ECDDD526-B53E-402D-9E09-C98D34E57FB8}" destId="{7D691F28-D6E1-4472-B99C-38B4AE82D584}" srcOrd="1" destOrd="0" parTransId="{5DEE0DC1-0F11-4B8F-92EC-D440B9125179}" sibTransId="{AC15DC9D-CA9F-4A92-A596-B31BF324BE5F}"/>
    <dgm:cxn modelId="{98C9335D-4966-4838-AE3F-F6D6B8BD0284}" srcId="{ECDDD526-B53E-402D-9E09-C98D34E57FB8}" destId="{FBA4F0AF-9509-4077-A0F0-0A4E3BB4ACCF}" srcOrd="2" destOrd="0" parTransId="{CD4037E3-8584-44C2-8FA5-709126E08278}" sibTransId="{128E13D8-7F2A-4D32-BB54-99094768CF7B}"/>
    <dgm:cxn modelId="{B15F9B83-50F9-7745-9894-9DEA5697B3A8}" type="presOf" srcId="{1B83CCA1-86D0-4630-9E4A-A6F6F8F3D0EB}" destId="{F1B877E2-CC0C-3549-8675-1044116AF777}" srcOrd="0" destOrd="0" presId="urn:microsoft.com/office/officeart/2005/8/layout/vProcess5"/>
    <dgm:cxn modelId="{74A99D87-D06E-B64A-B134-48022F1D0EBC}" type="presOf" srcId="{ECDDD526-B53E-402D-9E09-C98D34E57FB8}" destId="{FC151C48-5213-3A46-B97F-ADCEE5CFDAC7}" srcOrd="0" destOrd="0" presId="urn:microsoft.com/office/officeart/2005/8/layout/vProcess5"/>
    <dgm:cxn modelId="{E71451B6-74E7-475B-8F58-DE08DA79E1E9}" srcId="{ECDDD526-B53E-402D-9E09-C98D34E57FB8}" destId="{B416FAEC-1D1F-4039-BBCD-2340123B0DA9}" srcOrd="0" destOrd="0" parTransId="{16E243CF-523A-444F-8B90-2FD058E1A1D3}" sibTransId="{87667942-FA71-4C91-97C0-65CA0937FFBC}"/>
    <dgm:cxn modelId="{BB7744C4-A754-DB42-BE95-56DA28FAECDE}" type="presOf" srcId="{7D691F28-D6E1-4472-B99C-38B4AE82D584}" destId="{F5B6F866-C3D9-A444-9340-620B6BF5B4BA}" srcOrd="0" destOrd="0" presId="urn:microsoft.com/office/officeart/2005/8/layout/vProcess5"/>
    <dgm:cxn modelId="{EF342AC7-9ED8-9E44-9486-86B29BA41409}" type="presOf" srcId="{FBA4F0AF-9509-4077-A0F0-0A4E3BB4ACCF}" destId="{F5A5A8BD-3959-9944-8222-2CE1E96E5DAC}" srcOrd="0" destOrd="0" presId="urn:microsoft.com/office/officeart/2005/8/layout/vProcess5"/>
    <dgm:cxn modelId="{888AF5E6-83AD-4441-8EBB-17F571D39E7B}" type="presOf" srcId="{87667942-FA71-4C91-97C0-65CA0937FFBC}" destId="{12543767-2637-034B-9868-91CAA4018233}" srcOrd="0" destOrd="0" presId="urn:microsoft.com/office/officeart/2005/8/layout/vProcess5"/>
    <dgm:cxn modelId="{5ED4F5E9-BFF2-B149-A952-09E08832B759}" type="presOf" srcId="{B416FAEC-1D1F-4039-BBCD-2340123B0DA9}" destId="{FD0B11E3-2DDF-D54C-A1FA-B1EA2FD4588F}" srcOrd="1" destOrd="0" presId="urn:microsoft.com/office/officeart/2005/8/layout/vProcess5"/>
    <dgm:cxn modelId="{AA8D41EF-FA7B-B149-8F45-BC7C4C15DFB2}" type="presOf" srcId="{128E13D8-7F2A-4D32-BB54-99094768CF7B}" destId="{F3EC10D9-7FC4-CE4E-97C4-45073DE37CE9}" srcOrd="0" destOrd="0" presId="urn:microsoft.com/office/officeart/2005/8/layout/vProcess5"/>
    <dgm:cxn modelId="{FAC61EDD-40A9-DC4D-9787-A0EB52552190}" type="presParOf" srcId="{FC151C48-5213-3A46-B97F-ADCEE5CFDAC7}" destId="{AC6EB110-E78E-DD45-AD9B-CBAC2D8ADA86}" srcOrd="0" destOrd="0" presId="urn:microsoft.com/office/officeart/2005/8/layout/vProcess5"/>
    <dgm:cxn modelId="{698E6B60-2855-7441-84B6-165240E04D55}" type="presParOf" srcId="{FC151C48-5213-3A46-B97F-ADCEE5CFDAC7}" destId="{8D617870-3A4C-5545-B26C-DBE76B028F3A}" srcOrd="1" destOrd="0" presId="urn:microsoft.com/office/officeart/2005/8/layout/vProcess5"/>
    <dgm:cxn modelId="{02110606-B1C1-4B45-A0B1-A4D1B90EC4C2}" type="presParOf" srcId="{FC151C48-5213-3A46-B97F-ADCEE5CFDAC7}" destId="{F5B6F866-C3D9-A444-9340-620B6BF5B4BA}" srcOrd="2" destOrd="0" presId="urn:microsoft.com/office/officeart/2005/8/layout/vProcess5"/>
    <dgm:cxn modelId="{C2D9B1A8-CEEC-424F-AD79-7EFB1277CC41}" type="presParOf" srcId="{FC151C48-5213-3A46-B97F-ADCEE5CFDAC7}" destId="{F5A5A8BD-3959-9944-8222-2CE1E96E5DAC}" srcOrd="3" destOrd="0" presId="urn:microsoft.com/office/officeart/2005/8/layout/vProcess5"/>
    <dgm:cxn modelId="{8BB9AE6B-D179-684C-946A-AB790B4BE23E}" type="presParOf" srcId="{FC151C48-5213-3A46-B97F-ADCEE5CFDAC7}" destId="{F1B877E2-CC0C-3549-8675-1044116AF777}" srcOrd="4" destOrd="0" presId="urn:microsoft.com/office/officeart/2005/8/layout/vProcess5"/>
    <dgm:cxn modelId="{DD60FE4E-C144-B248-9A8C-184CEA47CB1A}" type="presParOf" srcId="{FC151C48-5213-3A46-B97F-ADCEE5CFDAC7}" destId="{12543767-2637-034B-9868-91CAA4018233}" srcOrd="5" destOrd="0" presId="urn:microsoft.com/office/officeart/2005/8/layout/vProcess5"/>
    <dgm:cxn modelId="{BF9ACDBA-B6A1-3040-93E6-D2F7F363ABAC}" type="presParOf" srcId="{FC151C48-5213-3A46-B97F-ADCEE5CFDAC7}" destId="{A2340B86-9BB0-C749-A220-D95C0F08FAD1}" srcOrd="6" destOrd="0" presId="urn:microsoft.com/office/officeart/2005/8/layout/vProcess5"/>
    <dgm:cxn modelId="{8352BEAC-30EE-804A-A376-FAF596E8B90B}" type="presParOf" srcId="{FC151C48-5213-3A46-B97F-ADCEE5CFDAC7}" destId="{F3EC10D9-7FC4-CE4E-97C4-45073DE37CE9}" srcOrd="7" destOrd="0" presId="urn:microsoft.com/office/officeart/2005/8/layout/vProcess5"/>
    <dgm:cxn modelId="{42FC769A-9E58-054E-8C0B-739142AE2D1D}" type="presParOf" srcId="{FC151C48-5213-3A46-B97F-ADCEE5CFDAC7}" destId="{FD0B11E3-2DDF-D54C-A1FA-B1EA2FD4588F}" srcOrd="8" destOrd="0" presId="urn:microsoft.com/office/officeart/2005/8/layout/vProcess5"/>
    <dgm:cxn modelId="{70B907D5-7976-6B44-8115-2CCF7159A4AA}" type="presParOf" srcId="{FC151C48-5213-3A46-B97F-ADCEE5CFDAC7}" destId="{DE6A7321-4A82-A949-AE7A-1BBCCA958023}" srcOrd="9" destOrd="0" presId="urn:microsoft.com/office/officeart/2005/8/layout/vProcess5"/>
    <dgm:cxn modelId="{D98B6A74-C87E-324A-A31B-9D955DB98B1D}" type="presParOf" srcId="{FC151C48-5213-3A46-B97F-ADCEE5CFDAC7}" destId="{AA6A85B8-F4A5-EB41-A6BE-5EB7EC63C8F3}" srcOrd="10" destOrd="0" presId="urn:microsoft.com/office/officeart/2005/8/layout/vProcess5"/>
    <dgm:cxn modelId="{7CE91DBD-4F1D-084B-8103-4CCFAD8FDA0F}" type="presParOf" srcId="{FC151C48-5213-3A46-B97F-ADCEE5CFDAC7}" destId="{2C89DCFE-7D4C-F540-8628-88254B9F9321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A3D4E9E4-0BD7-43A6-8249-674240681590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B5193860-5BF0-4E94-8F15-23E222FAA287}">
      <dgm:prSet/>
      <dgm:spPr/>
      <dgm:t>
        <a:bodyPr/>
        <a:lstStyle/>
        <a:p>
          <a:r>
            <a:rPr lang="en-US"/>
            <a:t>When the problem isn’t defined very clearly.</a:t>
          </a:r>
        </a:p>
      </dgm:t>
    </dgm:pt>
    <dgm:pt modelId="{6FE089C9-23C0-47C2-9A5A-000E4AEF5B05}" type="parTrans" cxnId="{C5E0B648-43C4-46FD-A493-9D5875CFA36F}">
      <dgm:prSet/>
      <dgm:spPr/>
      <dgm:t>
        <a:bodyPr/>
        <a:lstStyle/>
        <a:p>
          <a:endParaRPr lang="en-US"/>
        </a:p>
      </dgm:t>
    </dgm:pt>
    <dgm:pt modelId="{6F74495F-14AC-419B-B247-25CE87BA31AC}" type="sibTrans" cxnId="{C5E0B648-43C4-46FD-A493-9D5875CFA36F}">
      <dgm:prSet/>
      <dgm:spPr/>
      <dgm:t>
        <a:bodyPr/>
        <a:lstStyle/>
        <a:p>
          <a:endParaRPr lang="en-US"/>
        </a:p>
      </dgm:t>
    </dgm:pt>
    <dgm:pt modelId="{EAE95CA7-53A0-4363-B02F-716AD3AF966C}">
      <dgm:prSet/>
      <dgm:spPr/>
      <dgm:t>
        <a:bodyPr/>
        <a:lstStyle/>
        <a:p>
          <a:r>
            <a:rPr lang="en-US"/>
            <a:t>When little is known about the problem or its possible consequences.</a:t>
          </a:r>
        </a:p>
      </dgm:t>
    </dgm:pt>
    <dgm:pt modelId="{F4B4F879-9C05-475A-A406-889996FD50D2}" type="parTrans" cxnId="{39E6E115-EECD-4EC3-8E07-05215C2867A9}">
      <dgm:prSet/>
      <dgm:spPr/>
      <dgm:t>
        <a:bodyPr/>
        <a:lstStyle/>
        <a:p>
          <a:endParaRPr lang="en-US"/>
        </a:p>
      </dgm:t>
    </dgm:pt>
    <dgm:pt modelId="{4299B9C2-9C13-4C57-A742-C05785A1855C}" type="sibTrans" cxnId="{39E6E115-EECD-4EC3-8E07-05215C2867A9}">
      <dgm:prSet/>
      <dgm:spPr/>
      <dgm:t>
        <a:bodyPr/>
        <a:lstStyle/>
        <a:p>
          <a:endParaRPr lang="en-US"/>
        </a:p>
      </dgm:t>
    </dgm:pt>
    <dgm:pt modelId="{8DFD8415-3D18-4C85-9F51-B0E7C91E0939}">
      <dgm:prSet/>
      <dgm:spPr/>
      <dgm:t>
        <a:bodyPr/>
        <a:lstStyle/>
        <a:p>
          <a:r>
            <a:rPr lang="en-US"/>
            <a:t>When you want to find the causes that may improve the chance of successfully addressing the problem.</a:t>
          </a:r>
        </a:p>
      </dgm:t>
    </dgm:pt>
    <dgm:pt modelId="{48CCBC7C-9B54-4BF0-A98F-0C540A4E3747}" type="parTrans" cxnId="{8C5CBCA2-F3FE-4A13-BF56-72CA9ECAED4B}">
      <dgm:prSet/>
      <dgm:spPr/>
      <dgm:t>
        <a:bodyPr/>
        <a:lstStyle/>
        <a:p>
          <a:endParaRPr lang="en-US"/>
        </a:p>
      </dgm:t>
    </dgm:pt>
    <dgm:pt modelId="{8A4B8661-B647-4C78-886C-B6E5774AE89F}" type="sibTrans" cxnId="{8C5CBCA2-F3FE-4A13-BF56-72CA9ECAED4B}">
      <dgm:prSet/>
      <dgm:spPr/>
      <dgm:t>
        <a:bodyPr/>
        <a:lstStyle/>
        <a:p>
          <a:endParaRPr lang="en-US"/>
        </a:p>
      </dgm:t>
    </dgm:pt>
    <dgm:pt modelId="{A541C3C2-F3A7-4182-8EC2-17E7AAC4CAD7}">
      <dgm:prSet/>
      <dgm:spPr/>
      <dgm:t>
        <a:bodyPr/>
        <a:lstStyle/>
        <a:p>
          <a:r>
            <a:rPr lang="en-US"/>
            <a:t>When people are jumping to “solutions” much too soon.</a:t>
          </a:r>
        </a:p>
      </dgm:t>
    </dgm:pt>
    <dgm:pt modelId="{59C1F0AD-09EC-4FCB-A802-876A070EBC90}" type="parTrans" cxnId="{92C93D98-0EFC-4A1B-9E08-1AB5C6E78D51}">
      <dgm:prSet/>
      <dgm:spPr/>
      <dgm:t>
        <a:bodyPr/>
        <a:lstStyle/>
        <a:p>
          <a:endParaRPr lang="en-US"/>
        </a:p>
      </dgm:t>
    </dgm:pt>
    <dgm:pt modelId="{9C530D95-FF00-48EC-B4AE-81C7CC045AC5}" type="sibTrans" cxnId="{92C93D98-0EFC-4A1B-9E08-1AB5C6E78D51}">
      <dgm:prSet/>
      <dgm:spPr/>
      <dgm:t>
        <a:bodyPr/>
        <a:lstStyle/>
        <a:p>
          <a:endParaRPr lang="en-US"/>
        </a:p>
      </dgm:t>
    </dgm:pt>
    <dgm:pt modelId="{4D0B4062-4702-4D2B-9B9E-101695DED01D}">
      <dgm:prSet/>
      <dgm:spPr/>
      <dgm:t>
        <a:bodyPr/>
        <a:lstStyle/>
        <a:p>
          <a:r>
            <a:rPr lang="en-US"/>
            <a:t>When you need to identify actions to address the problem, and learn what persons or groups could best collaborate in taking action.</a:t>
          </a:r>
        </a:p>
      </dgm:t>
    </dgm:pt>
    <dgm:pt modelId="{9294B3A7-502E-46CA-9CA7-AB926ECC34DA}" type="parTrans" cxnId="{44DE9935-F29A-4D8E-8ED6-788060FD81F6}">
      <dgm:prSet/>
      <dgm:spPr/>
      <dgm:t>
        <a:bodyPr/>
        <a:lstStyle/>
        <a:p>
          <a:endParaRPr lang="en-US"/>
        </a:p>
      </dgm:t>
    </dgm:pt>
    <dgm:pt modelId="{047D5517-BB5D-4EAA-B959-232EBE559DE8}" type="sibTrans" cxnId="{44DE9935-F29A-4D8E-8ED6-788060FD81F6}">
      <dgm:prSet/>
      <dgm:spPr/>
      <dgm:t>
        <a:bodyPr/>
        <a:lstStyle/>
        <a:p>
          <a:endParaRPr lang="en-US"/>
        </a:p>
      </dgm:t>
    </dgm:pt>
    <dgm:pt modelId="{42131092-1070-4A85-95E1-FA489BC7C32D}" type="pres">
      <dgm:prSet presAssocID="{A3D4E9E4-0BD7-43A6-8249-674240681590}" presName="root" presStyleCnt="0">
        <dgm:presLayoutVars>
          <dgm:dir/>
          <dgm:resizeHandles val="exact"/>
        </dgm:presLayoutVars>
      </dgm:prSet>
      <dgm:spPr/>
    </dgm:pt>
    <dgm:pt modelId="{3606D47F-673E-4F12-BEE5-B839D01B6D5F}" type="pres">
      <dgm:prSet presAssocID="{B5193860-5BF0-4E94-8F15-23E222FAA287}" presName="compNode" presStyleCnt="0"/>
      <dgm:spPr/>
    </dgm:pt>
    <dgm:pt modelId="{69A0031B-3162-409F-84F0-4214EEA1C05A}" type="pres">
      <dgm:prSet presAssocID="{B5193860-5BF0-4E94-8F15-23E222FAA287}" presName="bgRect" presStyleLbl="bgShp" presStyleIdx="0" presStyleCnt="5"/>
      <dgm:spPr/>
    </dgm:pt>
    <dgm:pt modelId="{B64F2988-54A1-4624-AA75-661E0C130722}" type="pres">
      <dgm:prSet presAssocID="{B5193860-5BF0-4E94-8F15-23E222FAA287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ourglass"/>
        </a:ext>
      </dgm:extLst>
    </dgm:pt>
    <dgm:pt modelId="{3858C4EA-84B5-4539-BD60-CE0DF50AE488}" type="pres">
      <dgm:prSet presAssocID="{B5193860-5BF0-4E94-8F15-23E222FAA287}" presName="spaceRect" presStyleCnt="0"/>
      <dgm:spPr/>
    </dgm:pt>
    <dgm:pt modelId="{FC64187F-2FCB-4DA9-9CB4-95CE933425EC}" type="pres">
      <dgm:prSet presAssocID="{B5193860-5BF0-4E94-8F15-23E222FAA287}" presName="parTx" presStyleLbl="revTx" presStyleIdx="0" presStyleCnt="5">
        <dgm:presLayoutVars>
          <dgm:chMax val="0"/>
          <dgm:chPref val="0"/>
        </dgm:presLayoutVars>
      </dgm:prSet>
      <dgm:spPr/>
    </dgm:pt>
    <dgm:pt modelId="{6FE80203-CE98-48B5-B1E1-CB873384EF0C}" type="pres">
      <dgm:prSet presAssocID="{6F74495F-14AC-419B-B247-25CE87BA31AC}" presName="sibTrans" presStyleCnt="0"/>
      <dgm:spPr/>
    </dgm:pt>
    <dgm:pt modelId="{4B5E1073-B2DE-4555-A85A-0951336509E1}" type="pres">
      <dgm:prSet presAssocID="{EAE95CA7-53A0-4363-B02F-716AD3AF966C}" presName="compNode" presStyleCnt="0"/>
      <dgm:spPr/>
    </dgm:pt>
    <dgm:pt modelId="{192F3530-73B0-40E4-BADA-44F18FC3D690}" type="pres">
      <dgm:prSet presAssocID="{EAE95CA7-53A0-4363-B02F-716AD3AF966C}" presName="bgRect" presStyleLbl="bgShp" presStyleIdx="1" presStyleCnt="5"/>
      <dgm:spPr/>
    </dgm:pt>
    <dgm:pt modelId="{8157390C-B927-438A-ADC6-1049290857E9}" type="pres">
      <dgm:prSet presAssocID="{EAE95CA7-53A0-4363-B02F-716AD3AF966C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Irritant"/>
        </a:ext>
      </dgm:extLst>
    </dgm:pt>
    <dgm:pt modelId="{4754E777-9786-4EEE-A38C-16F5F2BEC921}" type="pres">
      <dgm:prSet presAssocID="{EAE95CA7-53A0-4363-B02F-716AD3AF966C}" presName="spaceRect" presStyleCnt="0"/>
      <dgm:spPr/>
    </dgm:pt>
    <dgm:pt modelId="{E935DA4A-BB15-4D4C-B071-05428AA9A25B}" type="pres">
      <dgm:prSet presAssocID="{EAE95CA7-53A0-4363-B02F-716AD3AF966C}" presName="parTx" presStyleLbl="revTx" presStyleIdx="1" presStyleCnt="5">
        <dgm:presLayoutVars>
          <dgm:chMax val="0"/>
          <dgm:chPref val="0"/>
        </dgm:presLayoutVars>
      </dgm:prSet>
      <dgm:spPr/>
    </dgm:pt>
    <dgm:pt modelId="{4A389B45-0E1E-4B80-B5DF-E3C576AE58CB}" type="pres">
      <dgm:prSet presAssocID="{4299B9C2-9C13-4C57-A742-C05785A1855C}" presName="sibTrans" presStyleCnt="0"/>
      <dgm:spPr/>
    </dgm:pt>
    <dgm:pt modelId="{037795BE-2DFA-40E7-B32D-52DF79F64595}" type="pres">
      <dgm:prSet presAssocID="{8DFD8415-3D18-4C85-9F51-B0E7C91E0939}" presName="compNode" presStyleCnt="0"/>
      <dgm:spPr/>
    </dgm:pt>
    <dgm:pt modelId="{85238137-C32D-49C3-971D-44DA1FD7AFB7}" type="pres">
      <dgm:prSet presAssocID="{8DFD8415-3D18-4C85-9F51-B0E7C91E0939}" presName="bgRect" presStyleLbl="bgShp" presStyleIdx="2" presStyleCnt="5"/>
      <dgm:spPr/>
    </dgm:pt>
    <dgm:pt modelId="{09CC4C61-D75E-4541-82BC-2F3151F6F071}" type="pres">
      <dgm:prSet presAssocID="{8DFD8415-3D18-4C85-9F51-B0E7C91E0939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ight Bulb and Gear"/>
        </a:ext>
      </dgm:extLst>
    </dgm:pt>
    <dgm:pt modelId="{BA2274C5-003E-4D5D-8E92-DC3DA81A7BDA}" type="pres">
      <dgm:prSet presAssocID="{8DFD8415-3D18-4C85-9F51-B0E7C91E0939}" presName="spaceRect" presStyleCnt="0"/>
      <dgm:spPr/>
    </dgm:pt>
    <dgm:pt modelId="{EB349612-70A7-4EBD-864D-F33BAC62A951}" type="pres">
      <dgm:prSet presAssocID="{8DFD8415-3D18-4C85-9F51-B0E7C91E0939}" presName="parTx" presStyleLbl="revTx" presStyleIdx="2" presStyleCnt="5">
        <dgm:presLayoutVars>
          <dgm:chMax val="0"/>
          <dgm:chPref val="0"/>
        </dgm:presLayoutVars>
      </dgm:prSet>
      <dgm:spPr/>
    </dgm:pt>
    <dgm:pt modelId="{82F62B00-4CC8-494C-AE45-C164E2DA2CD5}" type="pres">
      <dgm:prSet presAssocID="{8A4B8661-B647-4C78-886C-B6E5774AE89F}" presName="sibTrans" presStyleCnt="0"/>
      <dgm:spPr/>
    </dgm:pt>
    <dgm:pt modelId="{48334605-2F59-4726-AF6A-9AFC6B294342}" type="pres">
      <dgm:prSet presAssocID="{A541C3C2-F3A7-4182-8EC2-17E7AAC4CAD7}" presName="compNode" presStyleCnt="0"/>
      <dgm:spPr/>
    </dgm:pt>
    <dgm:pt modelId="{2711F780-C7BD-4FAE-990E-432520B6818A}" type="pres">
      <dgm:prSet presAssocID="{A541C3C2-F3A7-4182-8EC2-17E7AAC4CAD7}" presName="bgRect" presStyleLbl="bgShp" presStyleIdx="3" presStyleCnt="5"/>
      <dgm:spPr/>
    </dgm:pt>
    <dgm:pt modelId="{40396C5E-3DA4-450B-B07B-B587205B632A}" type="pres">
      <dgm:prSet presAssocID="{A541C3C2-F3A7-4182-8EC2-17E7AAC4CAD7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rog"/>
        </a:ext>
      </dgm:extLst>
    </dgm:pt>
    <dgm:pt modelId="{A1C37BA4-F43B-4FE7-8497-F2653C395CF9}" type="pres">
      <dgm:prSet presAssocID="{A541C3C2-F3A7-4182-8EC2-17E7AAC4CAD7}" presName="spaceRect" presStyleCnt="0"/>
      <dgm:spPr/>
    </dgm:pt>
    <dgm:pt modelId="{FADADC45-CF8C-405A-AA2F-309DD4BB3B7B}" type="pres">
      <dgm:prSet presAssocID="{A541C3C2-F3A7-4182-8EC2-17E7AAC4CAD7}" presName="parTx" presStyleLbl="revTx" presStyleIdx="3" presStyleCnt="5">
        <dgm:presLayoutVars>
          <dgm:chMax val="0"/>
          <dgm:chPref val="0"/>
        </dgm:presLayoutVars>
      </dgm:prSet>
      <dgm:spPr/>
    </dgm:pt>
    <dgm:pt modelId="{6212980E-4EA4-4403-AD3E-126E72D21D03}" type="pres">
      <dgm:prSet presAssocID="{9C530D95-FF00-48EC-B4AE-81C7CC045AC5}" presName="sibTrans" presStyleCnt="0"/>
      <dgm:spPr/>
    </dgm:pt>
    <dgm:pt modelId="{0C828275-9234-4008-92A6-25A78FEE0821}" type="pres">
      <dgm:prSet presAssocID="{4D0B4062-4702-4D2B-9B9E-101695DED01D}" presName="compNode" presStyleCnt="0"/>
      <dgm:spPr/>
    </dgm:pt>
    <dgm:pt modelId="{D44AB2FF-83EA-4984-86E1-9D1D2C9AE3FC}" type="pres">
      <dgm:prSet presAssocID="{4D0B4062-4702-4D2B-9B9E-101695DED01D}" presName="bgRect" presStyleLbl="bgShp" presStyleIdx="4" presStyleCnt="5"/>
      <dgm:spPr/>
    </dgm:pt>
    <dgm:pt modelId="{86F20520-B900-4F3E-BEE8-E9174BE33BE1}" type="pres">
      <dgm:prSet presAssocID="{4D0B4062-4702-4D2B-9B9E-101695DED01D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s"/>
        </a:ext>
      </dgm:extLst>
    </dgm:pt>
    <dgm:pt modelId="{3035F713-26BA-4028-BED5-3B74A21F3A33}" type="pres">
      <dgm:prSet presAssocID="{4D0B4062-4702-4D2B-9B9E-101695DED01D}" presName="spaceRect" presStyleCnt="0"/>
      <dgm:spPr/>
    </dgm:pt>
    <dgm:pt modelId="{07152541-D40F-4342-AA64-046F1756C69F}" type="pres">
      <dgm:prSet presAssocID="{4D0B4062-4702-4D2B-9B9E-101695DED01D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39E6E115-EECD-4EC3-8E07-05215C2867A9}" srcId="{A3D4E9E4-0BD7-43A6-8249-674240681590}" destId="{EAE95CA7-53A0-4363-B02F-716AD3AF966C}" srcOrd="1" destOrd="0" parTransId="{F4B4F879-9C05-475A-A406-889996FD50D2}" sibTransId="{4299B9C2-9C13-4C57-A742-C05785A1855C}"/>
    <dgm:cxn modelId="{DA22C62B-3226-4FA6-82CF-D8168B7F420C}" type="presOf" srcId="{8DFD8415-3D18-4C85-9F51-B0E7C91E0939}" destId="{EB349612-70A7-4EBD-864D-F33BAC62A951}" srcOrd="0" destOrd="0" presId="urn:microsoft.com/office/officeart/2018/2/layout/IconVerticalSolidList"/>
    <dgm:cxn modelId="{4F97E92B-2BED-425C-BD80-7456252B7A68}" type="presOf" srcId="{EAE95CA7-53A0-4363-B02F-716AD3AF966C}" destId="{E935DA4A-BB15-4D4C-B071-05428AA9A25B}" srcOrd="0" destOrd="0" presId="urn:microsoft.com/office/officeart/2018/2/layout/IconVerticalSolidList"/>
    <dgm:cxn modelId="{44DE9935-F29A-4D8E-8ED6-788060FD81F6}" srcId="{A3D4E9E4-0BD7-43A6-8249-674240681590}" destId="{4D0B4062-4702-4D2B-9B9E-101695DED01D}" srcOrd="4" destOrd="0" parTransId="{9294B3A7-502E-46CA-9CA7-AB926ECC34DA}" sibTransId="{047D5517-BB5D-4EAA-B959-232EBE559DE8}"/>
    <dgm:cxn modelId="{2FBE1C38-961E-4802-A2B6-35D99CBDE1F1}" type="presOf" srcId="{A3D4E9E4-0BD7-43A6-8249-674240681590}" destId="{42131092-1070-4A85-95E1-FA489BC7C32D}" srcOrd="0" destOrd="0" presId="urn:microsoft.com/office/officeart/2018/2/layout/IconVerticalSolidList"/>
    <dgm:cxn modelId="{D460BA38-8F04-47CE-9402-6BB6180F6617}" type="presOf" srcId="{A541C3C2-F3A7-4182-8EC2-17E7AAC4CAD7}" destId="{FADADC45-CF8C-405A-AA2F-309DD4BB3B7B}" srcOrd="0" destOrd="0" presId="urn:microsoft.com/office/officeart/2018/2/layout/IconVerticalSolidList"/>
    <dgm:cxn modelId="{C5E0B648-43C4-46FD-A493-9D5875CFA36F}" srcId="{A3D4E9E4-0BD7-43A6-8249-674240681590}" destId="{B5193860-5BF0-4E94-8F15-23E222FAA287}" srcOrd="0" destOrd="0" parTransId="{6FE089C9-23C0-47C2-9A5A-000E4AEF5B05}" sibTransId="{6F74495F-14AC-419B-B247-25CE87BA31AC}"/>
    <dgm:cxn modelId="{7BE5845E-6DD7-4265-BE41-E60F64021C96}" type="presOf" srcId="{B5193860-5BF0-4E94-8F15-23E222FAA287}" destId="{FC64187F-2FCB-4DA9-9CB4-95CE933425EC}" srcOrd="0" destOrd="0" presId="urn:microsoft.com/office/officeart/2018/2/layout/IconVerticalSolidList"/>
    <dgm:cxn modelId="{92C93D98-0EFC-4A1B-9E08-1AB5C6E78D51}" srcId="{A3D4E9E4-0BD7-43A6-8249-674240681590}" destId="{A541C3C2-F3A7-4182-8EC2-17E7AAC4CAD7}" srcOrd="3" destOrd="0" parTransId="{59C1F0AD-09EC-4FCB-A802-876A070EBC90}" sibTransId="{9C530D95-FF00-48EC-B4AE-81C7CC045AC5}"/>
    <dgm:cxn modelId="{8C5CBCA2-F3FE-4A13-BF56-72CA9ECAED4B}" srcId="{A3D4E9E4-0BD7-43A6-8249-674240681590}" destId="{8DFD8415-3D18-4C85-9F51-B0E7C91E0939}" srcOrd="2" destOrd="0" parTransId="{48CCBC7C-9B54-4BF0-A98F-0C540A4E3747}" sibTransId="{8A4B8661-B647-4C78-886C-B6E5774AE89F}"/>
    <dgm:cxn modelId="{4D830BCB-333A-4EB5-A669-A97210318A41}" type="presOf" srcId="{4D0B4062-4702-4D2B-9B9E-101695DED01D}" destId="{07152541-D40F-4342-AA64-046F1756C69F}" srcOrd="0" destOrd="0" presId="urn:microsoft.com/office/officeart/2018/2/layout/IconVerticalSolidList"/>
    <dgm:cxn modelId="{F7C8B7B0-C9B9-4990-A390-36FBD963EE76}" type="presParOf" srcId="{42131092-1070-4A85-95E1-FA489BC7C32D}" destId="{3606D47F-673E-4F12-BEE5-B839D01B6D5F}" srcOrd="0" destOrd="0" presId="urn:microsoft.com/office/officeart/2018/2/layout/IconVerticalSolidList"/>
    <dgm:cxn modelId="{069F95AA-99BA-4FA2-9CEC-9000C8A042FF}" type="presParOf" srcId="{3606D47F-673E-4F12-BEE5-B839D01B6D5F}" destId="{69A0031B-3162-409F-84F0-4214EEA1C05A}" srcOrd="0" destOrd="0" presId="urn:microsoft.com/office/officeart/2018/2/layout/IconVerticalSolidList"/>
    <dgm:cxn modelId="{F9E872A4-0A14-48BF-B31E-CEFDEC218543}" type="presParOf" srcId="{3606D47F-673E-4F12-BEE5-B839D01B6D5F}" destId="{B64F2988-54A1-4624-AA75-661E0C130722}" srcOrd="1" destOrd="0" presId="urn:microsoft.com/office/officeart/2018/2/layout/IconVerticalSolidList"/>
    <dgm:cxn modelId="{0BE77C42-81A8-4737-936E-1DA36D590B50}" type="presParOf" srcId="{3606D47F-673E-4F12-BEE5-B839D01B6D5F}" destId="{3858C4EA-84B5-4539-BD60-CE0DF50AE488}" srcOrd="2" destOrd="0" presId="urn:microsoft.com/office/officeart/2018/2/layout/IconVerticalSolidList"/>
    <dgm:cxn modelId="{23CF3CB0-E4C5-4CB7-AAD3-0F5FDE64DF8E}" type="presParOf" srcId="{3606D47F-673E-4F12-BEE5-B839D01B6D5F}" destId="{FC64187F-2FCB-4DA9-9CB4-95CE933425EC}" srcOrd="3" destOrd="0" presId="urn:microsoft.com/office/officeart/2018/2/layout/IconVerticalSolidList"/>
    <dgm:cxn modelId="{F2549906-D029-42AD-A910-C661B653AE0C}" type="presParOf" srcId="{42131092-1070-4A85-95E1-FA489BC7C32D}" destId="{6FE80203-CE98-48B5-B1E1-CB873384EF0C}" srcOrd="1" destOrd="0" presId="urn:microsoft.com/office/officeart/2018/2/layout/IconVerticalSolidList"/>
    <dgm:cxn modelId="{D324D92B-7A4D-4F94-9056-F46071BD1D09}" type="presParOf" srcId="{42131092-1070-4A85-95E1-FA489BC7C32D}" destId="{4B5E1073-B2DE-4555-A85A-0951336509E1}" srcOrd="2" destOrd="0" presId="urn:microsoft.com/office/officeart/2018/2/layout/IconVerticalSolidList"/>
    <dgm:cxn modelId="{8AF9891C-6A28-470F-89A4-B9EC67C86CDF}" type="presParOf" srcId="{4B5E1073-B2DE-4555-A85A-0951336509E1}" destId="{192F3530-73B0-40E4-BADA-44F18FC3D690}" srcOrd="0" destOrd="0" presId="urn:microsoft.com/office/officeart/2018/2/layout/IconVerticalSolidList"/>
    <dgm:cxn modelId="{2B626250-2CFB-4C1B-8A6D-19642CD569A0}" type="presParOf" srcId="{4B5E1073-B2DE-4555-A85A-0951336509E1}" destId="{8157390C-B927-438A-ADC6-1049290857E9}" srcOrd="1" destOrd="0" presId="urn:microsoft.com/office/officeart/2018/2/layout/IconVerticalSolidList"/>
    <dgm:cxn modelId="{F0D13AB9-22B7-4E4C-98D2-A8DCC355BDD0}" type="presParOf" srcId="{4B5E1073-B2DE-4555-A85A-0951336509E1}" destId="{4754E777-9786-4EEE-A38C-16F5F2BEC921}" srcOrd="2" destOrd="0" presId="urn:microsoft.com/office/officeart/2018/2/layout/IconVerticalSolidList"/>
    <dgm:cxn modelId="{C650EAB0-83A2-49A1-8D2B-CA420E7479A8}" type="presParOf" srcId="{4B5E1073-B2DE-4555-A85A-0951336509E1}" destId="{E935DA4A-BB15-4D4C-B071-05428AA9A25B}" srcOrd="3" destOrd="0" presId="urn:microsoft.com/office/officeart/2018/2/layout/IconVerticalSolidList"/>
    <dgm:cxn modelId="{493CB172-DC10-4990-94BC-FDCC63020269}" type="presParOf" srcId="{42131092-1070-4A85-95E1-FA489BC7C32D}" destId="{4A389B45-0E1E-4B80-B5DF-E3C576AE58CB}" srcOrd="3" destOrd="0" presId="urn:microsoft.com/office/officeart/2018/2/layout/IconVerticalSolidList"/>
    <dgm:cxn modelId="{EA7033F6-4070-4F23-9D53-0282FE5C3BB0}" type="presParOf" srcId="{42131092-1070-4A85-95E1-FA489BC7C32D}" destId="{037795BE-2DFA-40E7-B32D-52DF79F64595}" srcOrd="4" destOrd="0" presId="urn:microsoft.com/office/officeart/2018/2/layout/IconVerticalSolidList"/>
    <dgm:cxn modelId="{E636F901-394C-4D99-BA73-379AFF764B25}" type="presParOf" srcId="{037795BE-2DFA-40E7-B32D-52DF79F64595}" destId="{85238137-C32D-49C3-971D-44DA1FD7AFB7}" srcOrd="0" destOrd="0" presId="urn:microsoft.com/office/officeart/2018/2/layout/IconVerticalSolidList"/>
    <dgm:cxn modelId="{7632B4E6-BB21-4A37-BE4E-26F1901094B8}" type="presParOf" srcId="{037795BE-2DFA-40E7-B32D-52DF79F64595}" destId="{09CC4C61-D75E-4541-82BC-2F3151F6F071}" srcOrd="1" destOrd="0" presId="urn:microsoft.com/office/officeart/2018/2/layout/IconVerticalSolidList"/>
    <dgm:cxn modelId="{FB9EF44B-90AF-4F2B-8CDE-C4A4E7E4D2E7}" type="presParOf" srcId="{037795BE-2DFA-40E7-B32D-52DF79F64595}" destId="{BA2274C5-003E-4D5D-8E92-DC3DA81A7BDA}" srcOrd="2" destOrd="0" presId="urn:microsoft.com/office/officeart/2018/2/layout/IconVerticalSolidList"/>
    <dgm:cxn modelId="{463C3EEF-BCB2-43A9-A9F8-8DEE44B218D7}" type="presParOf" srcId="{037795BE-2DFA-40E7-B32D-52DF79F64595}" destId="{EB349612-70A7-4EBD-864D-F33BAC62A951}" srcOrd="3" destOrd="0" presId="urn:microsoft.com/office/officeart/2018/2/layout/IconVerticalSolidList"/>
    <dgm:cxn modelId="{EEF93822-1CB8-4861-8D4B-D71646949B8B}" type="presParOf" srcId="{42131092-1070-4A85-95E1-FA489BC7C32D}" destId="{82F62B00-4CC8-494C-AE45-C164E2DA2CD5}" srcOrd="5" destOrd="0" presId="urn:microsoft.com/office/officeart/2018/2/layout/IconVerticalSolidList"/>
    <dgm:cxn modelId="{C626BBB7-BFDF-4A15-9F28-2F43634ADA6C}" type="presParOf" srcId="{42131092-1070-4A85-95E1-FA489BC7C32D}" destId="{48334605-2F59-4726-AF6A-9AFC6B294342}" srcOrd="6" destOrd="0" presId="urn:microsoft.com/office/officeart/2018/2/layout/IconVerticalSolidList"/>
    <dgm:cxn modelId="{8E235630-D71D-4641-ACC0-30BF08D76E53}" type="presParOf" srcId="{48334605-2F59-4726-AF6A-9AFC6B294342}" destId="{2711F780-C7BD-4FAE-990E-432520B6818A}" srcOrd="0" destOrd="0" presId="urn:microsoft.com/office/officeart/2018/2/layout/IconVerticalSolidList"/>
    <dgm:cxn modelId="{3FA70007-7029-45FB-AAB3-7C5AB5B87DAD}" type="presParOf" srcId="{48334605-2F59-4726-AF6A-9AFC6B294342}" destId="{40396C5E-3DA4-450B-B07B-B587205B632A}" srcOrd="1" destOrd="0" presId="urn:microsoft.com/office/officeart/2018/2/layout/IconVerticalSolidList"/>
    <dgm:cxn modelId="{A82AE200-796C-45C4-8C72-74D381245D4D}" type="presParOf" srcId="{48334605-2F59-4726-AF6A-9AFC6B294342}" destId="{A1C37BA4-F43B-4FE7-8497-F2653C395CF9}" srcOrd="2" destOrd="0" presId="urn:microsoft.com/office/officeart/2018/2/layout/IconVerticalSolidList"/>
    <dgm:cxn modelId="{9299BB09-EECD-4DC3-A9C7-F1B882A87E5D}" type="presParOf" srcId="{48334605-2F59-4726-AF6A-9AFC6B294342}" destId="{FADADC45-CF8C-405A-AA2F-309DD4BB3B7B}" srcOrd="3" destOrd="0" presId="urn:microsoft.com/office/officeart/2018/2/layout/IconVerticalSolidList"/>
    <dgm:cxn modelId="{09C01B72-C380-45D7-94CA-99518B8BC71B}" type="presParOf" srcId="{42131092-1070-4A85-95E1-FA489BC7C32D}" destId="{6212980E-4EA4-4403-AD3E-126E72D21D03}" srcOrd="7" destOrd="0" presId="urn:microsoft.com/office/officeart/2018/2/layout/IconVerticalSolidList"/>
    <dgm:cxn modelId="{CC020541-C6E9-460B-A843-5694D6C63374}" type="presParOf" srcId="{42131092-1070-4A85-95E1-FA489BC7C32D}" destId="{0C828275-9234-4008-92A6-25A78FEE0821}" srcOrd="8" destOrd="0" presId="urn:microsoft.com/office/officeart/2018/2/layout/IconVerticalSolidList"/>
    <dgm:cxn modelId="{3B6D7A8E-67A8-47D0-B2A0-325442FA7E43}" type="presParOf" srcId="{0C828275-9234-4008-92A6-25A78FEE0821}" destId="{D44AB2FF-83EA-4984-86E1-9D1D2C9AE3FC}" srcOrd="0" destOrd="0" presId="urn:microsoft.com/office/officeart/2018/2/layout/IconVerticalSolidList"/>
    <dgm:cxn modelId="{22F11C98-DC3B-4587-B4EF-E186BA29721D}" type="presParOf" srcId="{0C828275-9234-4008-92A6-25A78FEE0821}" destId="{86F20520-B900-4F3E-BEE8-E9174BE33BE1}" srcOrd="1" destOrd="0" presId="urn:microsoft.com/office/officeart/2018/2/layout/IconVerticalSolidList"/>
    <dgm:cxn modelId="{8549A2ED-2566-47C6-B7E4-6EC32EC3E41F}" type="presParOf" srcId="{0C828275-9234-4008-92A6-25A78FEE0821}" destId="{3035F713-26BA-4028-BED5-3B74A21F3A33}" srcOrd="2" destOrd="0" presId="urn:microsoft.com/office/officeart/2018/2/layout/IconVerticalSolidList"/>
    <dgm:cxn modelId="{B258D37E-9347-47AA-8A4B-B5A1AB1EC88E}" type="presParOf" srcId="{0C828275-9234-4008-92A6-25A78FEE0821}" destId="{07152541-D40F-4342-AA64-046F1756C69F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982B4838-E3F6-4E88-BA1B-40C61FD0CACF}" type="doc">
      <dgm:prSet loTypeId="urn:microsoft.com/office/officeart/2005/8/layout/matrix3" loCatId="matrix" qsTypeId="urn:microsoft.com/office/officeart/2005/8/quickstyle/simple4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B6B07104-0E12-479C-8AC8-A18582E5278C}">
      <dgm:prSet custT="1"/>
      <dgm:spPr/>
      <dgm:t>
        <a:bodyPr/>
        <a:lstStyle/>
        <a:p>
          <a:r>
            <a:rPr lang="en-US" sz="1600"/>
            <a:t>Analyzing community problems can be hard work.</a:t>
          </a:r>
        </a:p>
      </dgm:t>
    </dgm:pt>
    <dgm:pt modelId="{20984FD9-DD75-41FA-910B-163C1C0E3910}" type="parTrans" cxnId="{1E77247A-379B-4658-BAC9-6FC5E1AE79AB}">
      <dgm:prSet/>
      <dgm:spPr/>
      <dgm:t>
        <a:bodyPr/>
        <a:lstStyle/>
        <a:p>
          <a:endParaRPr lang="en-US" sz="2000"/>
        </a:p>
      </dgm:t>
    </dgm:pt>
    <dgm:pt modelId="{CFE80C75-629E-4562-88C1-EA077084BDDC}" type="sibTrans" cxnId="{1E77247A-379B-4658-BAC9-6FC5E1AE79AB}">
      <dgm:prSet/>
      <dgm:spPr/>
      <dgm:t>
        <a:bodyPr/>
        <a:lstStyle/>
        <a:p>
          <a:endParaRPr lang="en-US" sz="2000"/>
        </a:p>
      </dgm:t>
    </dgm:pt>
    <dgm:pt modelId="{FD2F75DA-0C22-4D6A-A540-6CF8A4388634}">
      <dgm:prSet custT="1"/>
      <dgm:spPr/>
      <dgm:t>
        <a:bodyPr/>
        <a:lstStyle/>
        <a:p>
          <a:r>
            <a:rPr lang="en-US" sz="1600"/>
            <a:t>Real community problems can be complex and hard to solve.</a:t>
          </a:r>
        </a:p>
      </dgm:t>
    </dgm:pt>
    <dgm:pt modelId="{D12CD818-EB02-4A36-A314-3C10338F49D6}" type="parTrans" cxnId="{388CC79F-C20D-4837-A628-5F51E41CB8C9}">
      <dgm:prSet/>
      <dgm:spPr/>
      <dgm:t>
        <a:bodyPr/>
        <a:lstStyle/>
        <a:p>
          <a:endParaRPr lang="en-US" sz="2000"/>
        </a:p>
      </dgm:t>
    </dgm:pt>
    <dgm:pt modelId="{32660E6C-D506-4C13-AB67-A9C95CDF7552}" type="sibTrans" cxnId="{388CC79F-C20D-4837-A628-5F51E41CB8C9}">
      <dgm:prSet/>
      <dgm:spPr/>
      <dgm:t>
        <a:bodyPr/>
        <a:lstStyle/>
        <a:p>
          <a:endParaRPr lang="en-US" sz="2000"/>
        </a:p>
      </dgm:t>
    </dgm:pt>
    <dgm:pt modelId="{78DFF8C9-3170-40AC-A1D5-02E8ADD3AAA5}">
      <dgm:prSet custT="1"/>
      <dgm:spPr/>
      <dgm:t>
        <a:bodyPr/>
        <a:lstStyle/>
        <a:p>
          <a:r>
            <a:rPr lang="en-US" sz="1600"/>
            <a:t>When you look for reasons and underlying causes for significant problems, you’re likely to find more than one.</a:t>
          </a:r>
        </a:p>
      </dgm:t>
    </dgm:pt>
    <dgm:pt modelId="{5FCF0EBE-A7D3-41E6-A70C-6BD355D223F4}" type="parTrans" cxnId="{23ED4C59-4A5B-48C5-B92A-86F3D7CB7FED}">
      <dgm:prSet/>
      <dgm:spPr/>
      <dgm:t>
        <a:bodyPr/>
        <a:lstStyle/>
        <a:p>
          <a:endParaRPr lang="en-US" sz="2000"/>
        </a:p>
      </dgm:t>
    </dgm:pt>
    <dgm:pt modelId="{8F7E9118-A507-4613-9B7D-A624F6CB44F4}" type="sibTrans" cxnId="{23ED4C59-4A5B-48C5-B92A-86F3D7CB7FED}">
      <dgm:prSet/>
      <dgm:spPr/>
      <dgm:t>
        <a:bodyPr/>
        <a:lstStyle/>
        <a:p>
          <a:endParaRPr lang="en-US" sz="2000"/>
        </a:p>
      </dgm:t>
    </dgm:pt>
    <dgm:pt modelId="{5029D79F-5670-4FBC-9ED5-BC942AABED86}">
      <dgm:prSet custT="1"/>
      <dgm:spPr/>
      <dgm:t>
        <a:bodyPr/>
        <a:lstStyle/>
        <a:p>
          <a:r>
            <a:rPr lang="en-US" sz="1600"/>
            <a:t>The problem may not only have more than one reason, it may have more than one solution, too.</a:t>
          </a:r>
        </a:p>
      </dgm:t>
    </dgm:pt>
    <dgm:pt modelId="{FA8F1065-EAF4-4460-BAE3-60F13BC75008}" type="parTrans" cxnId="{68FC85B5-A563-47EE-8455-CFA4237B560C}">
      <dgm:prSet/>
      <dgm:spPr/>
      <dgm:t>
        <a:bodyPr/>
        <a:lstStyle/>
        <a:p>
          <a:endParaRPr lang="en-US" sz="2000"/>
        </a:p>
      </dgm:t>
    </dgm:pt>
    <dgm:pt modelId="{4DA75A04-B675-4FD1-8A06-44D61D096040}" type="sibTrans" cxnId="{68FC85B5-A563-47EE-8455-CFA4237B560C}">
      <dgm:prSet/>
      <dgm:spPr/>
      <dgm:t>
        <a:bodyPr/>
        <a:lstStyle/>
        <a:p>
          <a:endParaRPr lang="en-US" sz="2000"/>
        </a:p>
      </dgm:t>
    </dgm:pt>
    <dgm:pt modelId="{4B153CC8-1431-3849-A789-BA194EA0135B}" type="pres">
      <dgm:prSet presAssocID="{982B4838-E3F6-4E88-BA1B-40C61FD0CACF}" presName="matrix" presStyleCnt="0">
        <dgm:presLayoutVars>
          <dgm:chMax val="1"/>
          <dgm:dir/>
          <dgm:resizeHandles val="exact"/>
        </dgm:presLayoutVars>
      </dgm:prSet>
      <dgm:spPr/>
    </dgm:pt>
    <dgm:pt modelId="{76302D9C-DEF4-004E-8146-561AFBD68E26}" type="pres">
      <dgm:prSet presAssocID="{982B4838-E3F6-4E88-BA1B-40C61FD0CACF}" presName="diamond" presStyleLbl="bgShp" presStyleIdx="0" presStyleCnt="1"/>
      <dgm:spPr/>
    </dgm:pt>
    <dgm:pt modelId="{F30949DA-095C-8240-B6DC-E18C3EF41690}" type="pres">
      <dgm:prSet presAssocID="{982B4838-E3F6-4E88-BA1B-40C61FD0CACF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BC11A8D6-C42D-3F41-BD8C-E87B2E330B92}" type="pres">
      <dgm:prSet presAssocID="{982B4838-E3F6-4E88-BA1B-40C61FD0CACF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F7512124-9B2B-B84F-AD44-ECA8C04BAD52}" type="pres">
      <dgm:prSet presAssocID="{982B4838-E3F6-4E88-BA1B-40C61FD0CACF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7DC13668-E51D-6B4B-92E8-06FBD8EE36DD}" type="pres">
      <dgm:prSet presAssocID="{982B4838-E3F6-4E88-BA1B-40C61FD0CACF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B237E834-90A1-B841-BDCB-6DC0EB7FFCA0}" type="presOf" srcId="{FD2F75DA-0C22-4D6A-A540-6CF8A4388634}" destId="{BC11A8D6-C42D-3F41-BD8C-E87B2E330B92}" srcOrd="0" destOrd="0" presId="urn:microsoft.com/office/officeart/2005/8/layout/matrix3"/>
    <dgm:cxn modelId="{23ED4C59-4A5B-48C5-B92A-86F3D7CB7FED}" srcId="{982B4838-E3F6-4E88-BA1B-40C61FD0CACF}" destId="{78DFF8C9-3170-40AC-A1D5-02E8ADD3AAA5}" srcOrd="2" destOrd="0" parTransId="{5FCF0EBE-A7D3-41E6-A70C-6BD355D223F4}" sibTransId="{8F7E9118-A507-4613-9B7D-A624F6CB44F4}"/>
    <dgm:cxn modelId="{1E77247A-379B-4658-BAC9-6FC5E1AE79AB}" srcId="{982B4838-E3F6-4E88-BA1B-40C61FD0CACF}" destId="{B6B07104-0E12-479C-8AC8-A18582E5278C}" srcOrd="0" destOrd="0" parTransId="{20984FD9-DD75-41FA-910B-163C1C0E3910}" sibTransId="{CFE80C75-629E-4562-88C1-EA077084BDDC}"/>
    <dgm:cxn modelId="{034F0F8D-2F43-5F47-816A-FB432860BDB8}" type="presOf" srcId="{B6B07104-0E12-479C-8AC8-A18582E5278C}" destId="{F30949DA-095C-8240-B6DC-E18C3EF41690}" srcOrd="0" destOrd="0" presId="urn:microsoft.com/office/officeart/2005/8/layout/matrix3"/>
    <dgm:cxn modelId="{388CC79F-C20D-4837-A628-5F51E41CB8C9}" srcId="{982B4838-E3F6-4E88-BA1B-40C61FD0CACF}" destId="{FD2F75DA-0C22-4D6A-A540-6CF8A4388634}" srcOrd="1" destOrd="0" parTransId="{D12CD818-EB02-4A36-A314-3C10338F49D6}" sibTransId="{32660E6C-D506-4C13-AB67-A9C95CDF7552}"/>
    <dgm:cxn modelId="{4727F3AB-4BDC-E142-8959-070887D9C371}" type="presOf" srcId="{78DFF8C9-3170-40AC-A1D5-02E8ADD3AAA5}" destId="{F7512124-9B2B-B84F-AD44-ECA8C04BAD52}" srcOrd="0" destOrd="0" presId="urn:microsoft.com/office/officeart/2005/8/layout/matrix3"/>
    <dgm:cxn modelId="{36A86BB3-0749-174D-A2B9-7DF4D72E5C77}" type="presOf" srcId="{982B4838-E3F6-4E88-BA1B-40C61FD0CACF}" destId="{4B153CC8-1431-3849-A789-BA194EA0135B}" srcOrd="0" destOrd="0" presId="urn:microsoft.com/office/officeart/2005/8/layout/matrix3"/>
    <dgm:cxn modelId="{68FC85B5-A563-47EE-8455-CFA4237B560C}" srcId="{982B4838-E3F6-4E88-BA1B-40C61FD0CACF}" destId="{5029D79F-5670-4FBC-9ED5-BC942AABED86}" srcOrd="3" destOrd="0" parTransId="{FA8F1065-EAF4-4460-BAE3-60F13BC75008}" sibTransId="{4DA75A04-B675-4FD1-8A06-44D61D096040}"/>
    <dgm:cxn modelId="{02D439C5-C850-8747-A609-16D7D21384D7}" type="presOf" srcId="{5029D79F-5670-4FBC-9ED5-BC942AABED86}" destId="{7DC13668-E51D-6B4B-92E8-06FBD8EE36DD}" srcOrd="0" destOrd="0" presId="urn:microsoft.com/office/officeart/2005/8/layout/matrix3"/>
    <dgm:cxn modelId="{6298F737-EE53-5A44-B45E-854C175D1920}" type="presParOf" srcId="{4B153CC8-1431-3849-A789-BA194EA0135B}" destId="{76302D9C-DEF4-004E-8146-561AFBD68E26}" srcOrd="0" destOrd="0" presId="urn:microsoft.com/office/officeart/2005/8/layout/matrix3"/>
    <dgm:cxn modelId="{A29AB32A-78F1-E04B-8A30-6E04288812C1}" type="presParOf" srcId="{4B153CC8-1431-3849-A789-BA194EA0135B}" destId="{F30949DA-095C-8240-B6DC-E18C3EF41690}" srcOrd="1" destOrd="0" presId="urn:microsoft.com/office/officeart/2005/8/layout/matrix3"/>
    <dgm:cxn modelId="{FA320BDD-2425-0944-BD43-A823534520B4}" type="presParOf" srcId="{4B153CC8-1431-3849-A789-BA194EA0135B}" destId="{BC11A8D6-C42D-3F41-BD8C-E87B2E330B92}" srcOrd="2" destOrd="0" presId="urn:microsoft.com/office/officeart/2005/8/layout/matrix3"/>
    <dgm:cxn modelId="{0564B51B-1D3A-064C-9951-016A88E811A6}" type="presParOf" srcId="{4B153CC8-1431-3849-A789-BA194EA0135B}" destId="{F7512124-9B2B-B84F-AD44-ECA8C04BAD52}" srcOrd="3" destOrd="0" presId="urn:microsoft.com/office/officeart/2005/8/layout/matrix3"/>
    <dgm:cxn modelId="{54E8A1BC-DBCC-BF45-B76A-C45FB376AD79}" type="presParOf" srcId="{4B153CC8-1431-3849-A789-BA194EA0135B}" destId="{7DC13668-E51D-6B4B-92E8-06FBD8EE36DD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C70F7E8A-FA83-4859-A674-6F0DF8E97FE9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C9789C72-AE1B-4AE8-82AC-723A2693810D}">
      <dgm:prSet/>
      <dgm:spPr/>
      <dgm:t>
        <a:bodyPr/>
        <a:lstStyle/>
        <a:p>
          <a:r>
            <a:rPr lang="en-US"/>
            <a:t>Cost</a:t>
          </a:r>
        </a:p>
      </dgm:t>
    </dgm:pt>
    <dgm:pt modelId="{B51D781E-3202-4371-9579-4BA97785B3C0}" type="parTrans" cxnId="{EB292BC0-0E3B-4B18-B758-8493AC6A93B8}">
      <dgm:prSet/>
      <dgm:spPr/>
      <dgm:t>
        <a:bodyPr/>
        <a:lstStyle/>
        <a:p>
          <a:endParaRPr lang="en-US"/>
        </a:p>
      </dgm:t>
    </dgm:pt>
    <dgm:pt modelId="{3EFBC121-E381-4175-9EDC-C8C9AA9A297D}" type="sibTrans" cxnId="{EB292BC0-0E3B-4B18-B758-8493AC6A93B8}">
      <dgm:prSet/>
      <dgm:spPr/>
      <dgm:t>
        <a:bodyPr/>
        <a:lstStyle/>
        <a:p>
          <a:endParaRPr lang="en-US"/>
        </a:p>
      </dgm:t>
    </dgm:pt>
    <dgm:pt modelId="{0B5DF64A-6CE3-4B6B-9673-3E9073801D18}">
      <dgm:prSet/>
      <dgm:spPr/>
      <dgm:t>
        <a:bodyPr/>
        <a:lstStyle/>
        <a:p>
          <a:r>
            <a:rPr lang="en-US"/>
            <a:t>Time</a:t>
          </a:r>
        </a:p>
      </dgm:t>
    </dgm:pt>
    <dgm:pt modelId="{8B92DF7B-BBA6-4C58-8D43-D44AF9AE7769}" type="parTrans" cxnId="{77801505-D756-4522-98CD-B739DC346F85}">
      <dgm:prSet/>
      <dgm:spPr/>
      <dgm:t>
        <a:bodyPr/>
        <a:lstStyle/>
        <a:p>
          <a:endParaRPr lang="en-US"/>
        </a:p>
      </dgm:t>
    </dgm:pt>
    <dgm:pt modelId="{801B82F4-F398-4CAB-9277-625E1656D4BE}" type="sibTrans" cxnId="{77801505-D756-4522-98CD-B739DC346F85}">
      <dgm:prSet/>
      <dgm:spPr/>
      <dgm:t>
        <a:bodyPr/>
        <a:lstStyle/>
        <a:p>
          <a:endParaRPr lang="en-US"/>
        </a:p>
      </dgm:t>
    </dgm:pt>
    <dgm:pt modelId="{08DA3E0D-B6A7-4706-9581-24D23EF823FB}">
      <dgm:prSet/>
      <dgm:spPr/>
      <dgm:t>
        <a:bodyPr/>
        <a:lstStyle/>
        <a:p>
          <a:r>
            <a:rPr lang="en-US"/>
            <a:t>People</a:t>
          </a:r>
        </a:p>
      </dgm:t>
    </dgm:pt>
    <dgm:pt modelId="{78FBF82A-DB34-4DC0-99B3-CCA6EB7F20D8}" type="parTrans" cxnId="{940381FE-06D9-4B57-A2CB-636C71195D75}">
      <dgm:prSet/>
      <dgm:spPr/>
      <dgm:t>
        <a:bodyPr/>
        <a:lstStyle/>
        <a:p>
          <a:endParaRPr lang="en-US"/>
        </a:p>
      </dgm:t>
    </dgm:pt>
    <dgm:pt modelId="{58B77ED8-2DC0-49A1-AF50-A9A426623660}" type="sibTrans" cxnId="{940381FE-06D9-4B57-A2CB-636C71195D75}">
      <dgm:prSet/>
      <dgm:spPr/>
      <dgm:t>
        <a:bodyPr/>
        <a:lstStyle/>
        <a:p>
          <a:endParaRPr lang="en-US"/>
        </a:p>
      </dgm:t>
    </dgm:pt>
    <dgm:pt modelId="{BD7F5B7C-B263-40AE-8B35-4C503C6B7B42}">
      <dgm:prSet/>
      <dgm:spPr/>
      <dgm:t>
        <a:bodyPr/>
        <a:lstStyle/>
        <a:p>
          <a:r>
            <a:rPr lang="en-US"/>
            <a:t>Obstacles</a:t>
          </a:r>
        </a:p>
      </dgm:t>
    </dgm:pt>
    <dgm:pt modelId="{D49AF6A6-4991-42C8-A3FC-62677BED5FAF}" type="parTrans" cxnId="{9AB10DA4-B57F-4ECA-BBFB-20EAC0DDAC12}">
      <dgm:prSet/>
      <dgm:spPr/>
      <dgm:t>
        <a:bodyPr/>
        <a:lstStyle/>
        <a:p>
          <a:endParaRPr lang="en-US"/>
        </a:p>
      </dgm:t>
    </dgm:pt>
    <dgm:pt modelId="{58C1BF18-AE56-4881-A038-C8C37DCE8AC3}" type="sibTrans" cxnId="{9AB10DA4-B57F-4ECA-BBFB-20EAC0DDAC12}">
      <dgm:prSet/>
      <dgm:spPr/>
      <dgm:t>
        <a:bodyPr/>
        <a:lstStyle/>
        <a:p>
          <a:endParaRPr lang="en-US"/>
        </a:p>
      </dgm:t>
    </dgm:pt>
    <dgm:pt modelId="{C7CCC9EA-E593-4672-BEEA-FE0A4A6E0221}">
      <dgm:prSet/>
      <dgm:spPr/>
      <dgm:t>
        <a:bodyPr/>
        <a:lstStyle/>
        <a:p>
          <a:r>
            <a:rPr lang="en-US"/>
            <a:t>Impact</a:t>
          </a:r>
        </a:p>
      </dgm:t>
    </dgm:pt>
    <dgm:pt modelId="{E6246954-27B5-4E13-9245-EBAD22CA8AB7}" type="parTrans" cxnId="{8B8A09F1-4ADB-493A-9B75-DE4ADB591E3C}">
      <dgm:prSet/>
      <dgm:spPr/>
      <dgm:t>
        <a:bodyPr/>
        <a:lstStyle/>
        <a:p>
          <a:endParaRPr lang="en-US"/>
        </a:p>
      </dgm:t>
    </dgm:pt>
    <dgm:pt modelId="{9BC5F9BC-F40B-4081-BAB9-F981ABA17AFB}" type="sibTrans" cxnId="{8B8A09F1-4ADB-493A-9B75-DE4ADB591E3C}">
      <dgm:prSet/>
      <dgm:spPr/>
      <dgm:t>
        <a:bodyPr/>
        <a:lstStyle/>
        <a:p>
          <a:endParaRPr lang="en-US"/>
        </a:p>
      </dgm:t>
    </dgm:pt>
    <dgm:pt modelId="{CF21E72B-7DC7-4C18-ABB5-AE390B01758E}">
      <dgm:prSet/>
      <dgm:spPr/>
      <dgm:t>
        <a:bodyPr/>
        <a:lstStyle/>
        <a:p>
          <a:r>
            <a:rPr lang="en-US"/>
            <a:t>Side consequences, or spin-offs, or unanticipated effects</a:t>
          </a:r>
        </a:p>
      </dgm:t>
    </dgm:pt>
    <dgm:pt modelId="{ACEC8754-4C98-4D61-A5AE-89B7E7AD5A4A}" type="parTrans" cxnId="{80B13F88-800E-449F-8F61-3BB52D47EFF0}">
      <dgm:prSet/>
      <dgm:spPr/>
      <dgm:t>
        <a:bodyPr/>
        <a:lstStyle/>
        <a:p>
          <a:endParaRPr lang="en-US"/>
        </a:p>
      </dgm:t>
    </dgm:pt>
    <dgm:pt modelId="{12EF921A-8A6B-42A4-945C-5B05E110D2E9}" type="sibTrans" cxnId="{80B13F88-800E-449F-8F61-3BB52D47EFF0}">
      <dgm:prSet/>
      <dgm:spPr/>
      <dgm:t>
        <a:bodyPr/>
        <a:lstStyle/>
        <a:p>
          <a:endParaRPr lang="en-US"/>
        </a:p>
      </dgm:t>
    </dgm:pt>
    <dgm:pt modelId="{3D2B8E2A-F12F-48AC-A50D-7E81E25C471F}">
      <dgm:prSet/>
      <dgm:spPr/>
      <dgm:t>
        <a:bodyPr/>
        <a:lstStyle/>
        <a:p>
          <a:r>
            <a:rPr lang="en-US"/>
            <a:t>Community preference</a:t>
          </a:r>
        </a:p>
      </dgm:t>
    </dgm:pt>
    <dgm:pt modelId="{AE2A3244-AB00-4362-92AF-4418AAB084A0}" type="parTrans" cxnId="{F014ACFD-7836-4CD8-B9DB-7DE5C57DFB07}">
      <dgm:prSet/>
      <dgm:spPr/>
      <dgm:t>
        <a:bodyPr/>
        <a:lstStyle/>
        <a:p>
          <a:endParaRPr lang="en-US"/>
        </a:p>
      </dgm:t>
    </dgm:pt>
    <dgm:pt modelId="{70B08B7A-7C3B-404B-80ED-D5CB1D3214FC}" type="sibTrans" cxnId="{F014ACFD-7836-4CD8-B9DB-7DE5C57DFB07}">
      <dgm:prSet/>
      <dgm:spPr/>
      <dgm:t>
        <a:bodyPr/>
        <a:lstStyle/>
        <a:p>
          <a:endParaRPr lang="en-US"/>
        </a:p>
      </dgm:t>
    </dgm:pt>
    <dgm:pt modelId="{3CDE3505-1FD6-412A-A465-44654D2A13CF}">
      <dgm:prSet/>
      <dgm:spPr/>
      <dgm:t>
        <a:bodyPr/>
        <a:lstStyle/>
        <a:p>
          <a:r>
            <a:rPr lang="en-US"/>
            <a:t>The likelihood of success</a:t>
          </a:r>
        </a:p>
      </dgm:t>
    </dgm:pt>
    <dgm:pt modelId="{CE177B3D-FB1E-47DC-B9B0-A9F2FA2951D4}" type="parTrans" cxnId="{11816FD5-04AE-46DC-A134-E1AFEB90A6C1}">
      <dgm:prSet/>
      <dgm:spPr/>
      <dgm:t>
        <a:bodyPr/>
        <a:lstStyle/>
        <a:p>
          <a:endParaRPr lang="en-US"/>
        </a:p>
      </dgm:t>
    </dgm:pt>
    <dgm:pt modelId="{CCBFB053-2ED4-4072-AF80-FB486BC20F55}" type="sibTrans" cxnId="{11816FD5-04AE-46DC-A134-E1AFEB90A6C1}">
      <dgm:prSet/>
      <dgm:spPr/>
      <dgm:t>
        <a:bodyPr/>
        <a:lstStyle/>
        <a:p>
          <a:endParaRPr lang="en-US"/>
        </a:p>
      </dgm:t>
    </dgm:pt>
    <dgm:pt modelId="{BF639272-37C5-CE48-B0A7-7977BA89BBF4}" type="pres">
      <dgm:prSet presAssocID="{C70F7E8A-FA83-4859-A674-6F0DF8E97FE9}" presName="diagram" presStyleCnt="0">
        <dgm:presLayoutVars>
          <dgm:dir/>
          <dgm:resizeHandles val="exact"/>
        </dgm:presLayoutVars>
      </dgm:prSet>
      <dgm:spPr/>
    </dgm:pt>
    <dgm:pt modelId="{F5048901-EFAE-9A47-B08A-496A71F5CDEB}" type="pres">
      <dgm:prSet presAssocID="{C9789C72-AE1B-4AE8-82AC-723A2693810D}" presName="node" presStyleLbl="node1" presStyleIdx="0" presStyleCnt="8">
        <dgm:presLayoutVars>
          <dgm:bulletEnabled val="1"/>
        </dgm:presLayoutVars>
      </dgm:prSet>
      <dgm:spPr/>
    </dgm:pt>
    <dgm:pt modelId="{5C94CEA1-3FCE-9943-9474-8F49825C6B26}" type="pres">
      <dgm:prSet presAssocID="{3EFBC121-E381-4175-9EDC-C8C9AA9A297D}" presName="sibTrans" presStyleCnt="0"/>
      <dgm:spPr/>
    </dgm:pt>
    <dgm:pt modelId="{41AA913F-B410-5047-92AA-FB5BE2F0F062}" type="pres">
      <dgm:prSet presAssocID="{0B5DF64A-6CE3-4B6B-9673-3E9073801D18}" presName="node" presStyleLbl="node1" presStyleIdx="1" presStyleCnt="8">
        <dgm:presLayoutVars>
          <dgm:bulletEnabled val="1"/>
        </dgm:presLayoutVars>
      </dgm:prSet>
      <dgm:spPr/>
    </dgm:pt>
    <dgm:pt modelId="{53F4464A-295E-7643-8A6B-7D97F7D8B8F8}" type="pres">
      <dgm:prSet presAssocID="{801B82F4-F398-4CAB-9277-625E1656D4BE}" presName="sibTrans" presStyleCnt="0"/>
      <dgm:spPr/>
    </dgm:pt>
    <dgm:pt modelId="{8A66AE84-4AEC-4E4C-B933-50EC6D70E56A}" type="pres">
      <dgm:prSet presAssocID="{08DA3E0D-B6A7-4706-9581-24D23EF823FB}" presName="node" presStyleLbl="node1" presStyleIdx="2" presStyleCnt="8">
        <dgm:presLayoutVars>
          <dgm:bulletEnabled val="1"/>
        </dgm:presLayoutVars>
      </dgm:prSet>
      <dgm:spPr/>
    </dgm:pt>
    <dgm:pt modelId="{CA8C19AD-D4CA-DF46-9324-5D829A0252C8}" type="pres">
      <dgm:prSet presAssocID="{58B77ED8-2DC0-49A1-AF50-A9A426623660}" presName="sibTrans" presStyleCnt="0"/>
      <dgm:spPr/>
    </dgm:pt>
    <dgm:pt modelId="{B14DC3DF-CBF5-8040-9BD6-F37149677CD8}" type="pres">
      <dgm:prSet presAssocID="{BD7F5B7C-B263-40AE-8B35-4C503C6B7B42}" presName="node" presStyleLbl="node1" presStyleIdx="3" presStyleCnt="8">
        <dgm:presLayoutVars>
          <dgm:bulletEnabled val="1"/>
        </dgm:presLayoutVars>
      </dgm:prSet>
      <dgm:spPr/>
    </dgm:pt>
    <dgm:pt modelId="{16475C51-7D8E-8041-B487-5DC61954F946}" type="pres">
      <dgm:prSet presAssocID="{58C1BF18-AE56-4881-A038-C8C37DCE8AC3}" presName="sibTrans" presStyleCnt="0"/>
      <dgm:spPr/>
    </dgm:pt>
    <dgm:pt modelId="{4A7CEAD8-AB39-664F-B4B0-AF1FB283CCD3}" type="pres">
      <dgm:prSet presAssocID="{C7CCC9EA-E593-4672-BEEA-FE0A4A6E0221}" presName="node" presStyleLbl="node1" presStyleIdx="4" presStyleCnt="8">
        <dgm:presLayoutVars>
          <dgm:bulletEnabled val="1"/>
        </dgm:presLayoutVars>
      </dgm:prSet>
      <dgm:spPr/>
    </dgm:pt>
    <dgm:pt modelId="{83A34A23-7F5C-794F-8501-B873DFEE086E}" type="pres">
      <dgm:prSet presAssocID="{9BC5F9BC-F40B-4081-BAB9-F981ABA17AFB}" presName="sibTrans" presStyleCnt="0"/>
      <dgm:spPr/>
    </dgm:pt>
    <dgm:pt modelId="{40568140-417E-C349-AA0A-6BDB860299AC}" type="pres">
      <dgm:prSet presAssocID="{CF21E72B-7DC7-4C18-ABB5-AE390B01758E}" presName="node" presStyleLbl="node1" presStyleIdx="5" presStyleCnt="8">
        <dgm:presLayoutVars>
          <dgm:bulletEnabled val="1"/>
        </dgm:presLayoutVars>
      </dgm:prSet>
      <dgm:spPr/>
    </dgm:pt>
    <dgm:pt modelId="{8EB53D4C-50DC-AA49-B97A-BA26F272438F}" type="pres">
      <dgm:prSet presAssocID="{12EF921A-8A6B-42A4-945C-5B05E110D2E9}" presName="sibTrans" presStyleCnt="0"/>
      <dgm:spPr/>
    </dgm:pt>
    <dgm:pt modelId="{8625A392-D816-7546-AD4C-60327975379B}" type="pres">
      <dgm:prSet presAssocID="{3D2B8E2A-F12F-48AC-A50D-7E81E25C471F}" presName="node" presStyleLbl="node1" presStyleIdx="6" presStyleCnt="8">
        <dgm:presLayoutVars>
          <dgm:bulletEnabled val="1"/>
        </dgm:presLayoutVars>
      </dgm:prSet>
      <dgm:spPr/>
    </dgm:pt>
    <dgm:pt modelId="{6161521E-7E3B-5A4B-A153-576623E06D37}" type="pres">
      <dgm:prSet presAssocID="{70B08B7A-7C3B-404B-80ED-D5CB1D3214FC}" presName="sibTrans" presStyleCnt="0"/>
      <dgm:spPr/>
    </dgm:pt>
    <dgm:pt modelId="{D87B8304-9DF1-0747-ACDF-455F19DE3A06}" type="pres">
      <dgm:prSet presAssocID="{3CDE3505-1FD6-412A-A465-44654D2A13CF}" presName="node" presStyleLbl="node1" presStyleIdx="7" presStyleCnt="8">
        <dgm:presLayoutVars>
          <dgm:bulletEnabled val="1"/>
        </dgm:presLayoutVars>
      </dgm:prSet>
      <dgm:spPr/>
    </dgm:pt>
  </dgm:ptLst>
  <dgm:cxnLst>
    <dgm:cxn modelId="{77801505-D756-4522-98CD-B739DC346F85}" srcId="{C70F7E8A-FA83-4859-A674-6F0DF8E97FE9}" destId="{0B5DF64A-6CE3-4B6B-9673-3E9073801D18}" srcOrd="1" destOrd="0" parTransId="{8B92DF7B-BBA6-4C58-8D43-D44AF9AE7769}" sibTransId="{801B82F4-F398-4CAB-9277-625E1656D4BE}"/>
    <dgm:cxn modelId="{1283930D-6DB6-5D4C-98F1-4287B9F39A35}" type="presOf" srcId="{08DA3E0D-B6A7-4706-9581-24D23EF823FB}" destId="{8A66AE84-4AEC-4E4C-B933-50EC6D70E56A}" srcOrd="0" destOrd="0" presId="urn:microsoft.com/office/officeart/2005/8/layout/default"/>
    <dgm:cxn modelId="{A7E22D10-516A-FF4E-A0B9-F93CB3E95EB9}" type="presOf" srcId="{3CDE3505-1FD6-412A-A465-44654D2A13CF}" destId="{D87B8304-9DF1-0747-ACDF-455F19DE3A06}" srcOrd="0" destOrd="0" presId="urn:microsoft.com/office/officeart/2005/8/layout/default"/>
    <dgm:cxn modelId="{54850C3A-C444-884D-8DBB-D49C21FBFF69}" type="presOf" srcId="{C9789C72-AE1B-4AE8-82AC-723A2693810D}" destId="{F5048901-EFAE-9A47-B08A-496A71F5CDEB}" srcOrd="0" destOrd="0" presId="urn:microsoft.com/office/officeart/2005/8/layout/default"/>
    <dgm:cxn modelId="{CE7D0141-DC95-8341-81D0-8023EC2C5435}" type="presOf" srcId="{0B5DF64A-6CE3-4B6B-9673-3E9073801D18}" destId="{41AA913F-B410-5047-92AA-FB5BE2F0F062}" srcOrd="0" destOrd="0" presId="urn:microsoft.com/office/officeart/2005/8/layout/default"/>
    <dgm:cxn modelId="{DAEC1A50-60B4-B144-9381-B7BE6B12A00C}" type="presOf" srcId="{C70F7E8A-FA83-4859-A674-6F0DF8E97FE9}" destId="{BF639272-37C5-CE48-B0A7-7977BA89BBF4}" srcOrd="0" destOrd="0" presId="urn:microsoft.com/office/officeart/2005/8/layout/default"/>
    <dgm:cxn modelId="{AF2DAE63-A665-9F4A-8FF7-217EA41A75D0}" type="presOf" srcId="{3D2B8E2A-F12F-48AC-A50D-7E81E25C471F}" destId="{8625A392-D816-7546-AD4C-60327975379B}" srcOrd="0" destOrd="0" presId="urn:microsoft.com/office/officeart/2005/8/layout/default"/>
    <dgm:cxn modelId="{80B13F88-800E-449F-8F61-3BB52D47EFF0}" srcId="{C70F7E8A-FA83-4859-A674-6F0DF8E97FE9}" destId="{CF21E72B-7DC7-4C18-ABB5-AE390B01758E}" srcOrd="5" destOrd="0" parTransId="{ACEC8754-4C98-4D61-A5AE-89B7E7AD5A4A}" sibTransId="{12EF921A-8A6B-42A4-945C-5B05E110D2E9}"/>
    <dgm:cxn modelId="{9AB10DA4-B57F-4ECA-BBFB-20EAC0DDAC12}" srcId="{C70F7E8A-FA83-4859-A674-6F0DF8E97FE9}" destId="{BD7F5B7C-B263-40AE-8B35-4C503C6B7B42}" srcOrd="3" destOrd="0" parTransId="{D49AF6A6-4991-42C8-A3FC-62677BED5FAF}" sibTransId="{58C1BF18-AE56-4881-A038-C8C37DCE8AC3}"/>
    <dgm:cxn modelId="{EB292BC0-0E3B-4B18-B758-8493AC6A93B8}" srcId="{C70F7E8A-FA83-4859-A674-6F0DF8E97FE9}" destId="{C9789C72-AE1B-4AE8-82AC-723A2693810D}" srcOrd="0" destOrd="0" parTransId="{B51D781E-3202-4371-9579-4BA97785B3C0}" sibTransId="{3EFBC121-E381-4175-9EDC-C8C9AA9A297D}"/>
    <dgm:cxn modelId="{14E65CC7-022F-2D4F-9E24-9F0A39A83E9F}" type="presOf" srcId="{C7CCC9EA-E593-4672-BEEA-FE0A4A6E0221}" destId="{4A7CEAD8-AB39-664F-B4B0-AF1FB283CCD3}" srcOrd="0" destOrd="0" presId="urn:microsoft.com/office/officeart/2005/8/layout/default"/>
    <dgm:cxn modelId="{11816FD5-04AE-46DC-A134-E1AFEB90A6C1}" srcId="{C70F7E8A-FA83-4859-A674-6F0DF8E97FE9}" destId="{3CDE3505-1FD6-412A-A465-44654D2A13CF}" srcOrd="7" destOrd="0" parTransId="{CE177B3D-FB1E-47DC-B9B0-A9F2FA2951D4}" sibTransId="{CCBFB053-2ED4-4072-AF80-FB486BC20F55}"/>
    <dgm:cxn modelId="{A86919E9-3377-D449-8CE2-3835F1D2474A}" type="presOf" srcId="{BD7F5B7C-B263-40AE-8B35-4C503C6B7B42}" destId="{B14DC3DF-CBF5-8040-9BD6-F37149677CD8}" srcOrd="0" destOrd="0" presId="urn:microsoft.com/office/officeart/2005/8/layout/default"/>
    <dgm:cxn modelId="{8B8A09F1-4ADB-493A-9B75-DE4ADB591E3C}" srcId="{C70F7E8A-FA83-4859-A674-6F0DF8E97FE9}" destId="{C7CCC9EA-E593-4672-BEEA-FE0A4A6E0221}" srcOrd="4" destOrd="0" parTransId="{E6246954-27B5-4E13-9245-EBAD22CA8AB7}" sibTransId="{9BC5F9BC-F40B-4081-BAB9-F981ABA17AFB}"/>
    <dgm:cxn modelId="{76F169FA-AC81-9944-B3C1-58324FEBB587}" type="presOf" srcId="{CF21E72B-7DC7-4C18-ABB5-AE390B01758E}" destId="{40568140-417E-C349-AA0A-6BDB860299AC}" srcOrd="0" destOrd="0" presId="urn:microsoft.com/office/officeart/2005/8/layout/default"/>
    <dgm:cxn modelId="{F014ACFD-7836-4CD8-B9DB-7DE5C57DFB07}" srcId="{C70F7E8A-FA83-4859-A674-6F0DF8E97FE9}" destId="{3D2B8E2A-F12F-48AC-A50D-7E81E25C471F}" srcOrd="6" destOrd="0" parTransId="{AE2A3244-AB00-4362-92AF-4418AAB084A0}" sibTransId="{70B08B7A-7C3B-404B-80ED-D5CB1D3214FC}"/>
    <dgm:cxn modelId="{940381FE-06D9-4B57-A2CB-636C71195D75}" srcId="{C70F7E8A-FA83-4859-A674-6F0DF8E97FE9}" destId="{08DA3E0D-B6A7-4706-9581-24D23EF823FB}" srcOrd="2" destOrd="0" parTransId="{78FBF82A-DB34-4DC0-99B3-CCA6EB7F20D8}" sibTransId="{58B77ED8-2DC0-49A1-AF50-A9A426623660}"/>
    <dgm:cxn modelId="{ACC1BA86-8135-FC45-AFF6-89D62F50E20E}" type="presParOf" srcId="{BF639272-37C5-CE48-B0A7-7977BA89BBF4}" destId="{F5048901-EFAE-9A47-B08A-496A71F5CDEB}" srcOrd="0" destOrd="0" presId="urn:microsoft.com/office/officeart/2005/8/layout/default"/>
    <dgm:cxn modelId="{E553B874-78D1-5D4C-BF3E-B3790796F615}" type="presParOf" srcId="{BF639272-37C5-CE48-B0A7-7977BA89BBF4}" destId="{5C94CEA1-3FCE-9943-9474-8F49825C6B26}" srcOrd="1" destOrd="0" presId="urn:microsoft.com/office/officeart/2005/8/layout/default"/>
    <dgm:cxn modelId="{B1258533-12D9-5C4D-9E35-A7EB7155D128}" type="presParOf" srcId="{BF639272-37C5-CE48-B0A7-7977BA89BBF4}" destId="{41AA913F-B410-5047-92AA-FB5BE2F0F062}" srcOrd="2" destOrd="0" presId="urn:microsoft.com/office/officeart/2005/8/layout/default"/>
    <dgm:cxn modelId="{DABFAEE5-DAE1-884F-8147-188CD91B9BBA}" type="presParOf" srcId="{BF639272-37C5-CE48-B0A7-7977BA89BBF4}" destId="{53F4464A-295E-7643-8A6B-7D97F7D8B8F8}" srcOrd="3" destOrd="0" presId="urn:microsoft.com/office/officeart/2005/8/layout/default"/>
    <dgm:cxn modelId="{CCD6F23A-B372-1444-BF96-9D009066F290}" type="presParOf" srcId="{BF639272-37C5-CE48-B0A7-7977BA89BBF4}" destId="{8A66AE84-4AEC-4E4C-B933-50EC6D70E56A}" srcOrd="4" destOrd="0" presId="urn:microsoft.com/office/officeart/2005/8/layout/default"/>
    <dgm:cxn modelId="{A63616AB-5796-0443-B773-CFF7E88C4C41}" type="presParOf" srcId="{BF639272-37C5-CE48-B0A7-7977BA89BBF4}" destId="{CA8C19AD-D4CA-DF46-9324-5D829A0252C8}" srcOrd="5" destOrd="0" presId="urn:microsoft.com/office/officeart/2005/8/layout/default"/>
    <dgm:cxn modelId="{A9C1184D-89FE-3D41-9842-5437CDB5E178}" type="presParOf" srcId="{BF639272-37C5-CE48-B0A7-7977BA89BBF4}" destId="{B14DC3DF-CBF5-8040-9BD6-F37149677CD8}" srcOrd="6" destOrd="0" presId="urn:microsoft.com/office/officeart/2005/8/layout/default"/>
    <dgm:cxn modelId="{45B6AABA-E4CF-B24A-8CD8-49D0C4B4A11B}" type="presParOf" srcId="{BF639272-37C5-CE48-B0A7-7977BA89BBF4}" destId="{16475C51-7D8E-8041-B487-5DC61954F946}" srcOrd="7" destOrd="0" presId="urn:microsoft.com/office/officeart/2005/8/layout/default"/>
    <dgm:cxn modelId="{B3948990-C866-E44C-8493-36282A81759F}" type="presParOf" srcId="{BF639272-37C5-CE48-B0A7-7977BA89BBF4}" destId="{4A7CEAD8-AB39-664F-B4B0-AF1FB283CCD3}" srcOrd="8" destOrd="0" presId="urn:microsoft.com/office/officeart/2005/8/layout/default"/>
    <dgm:cxn modelId="{EE937D08-EA70-C84B-909F-AF0596C22BBE}" type="presParOf" srcId="{BF639272-37C5-CE48-B0A7-7977BA89BBF4}" destId="{83A34A23-7F5C-794F-8501-B873DFEE086E}" srcOrd="9" destOrd="0" presId="urn:microsoft.com/office/officeart/2005/8/layout/default"/>
    <dgm:cxn modelId="{66A1AD86-4873-2141-8859-DDC49FE3C2C1}" type="presParOf" srcId="{BF639272-37C5-CE48-B0A7-7977BA89BBF4}" destId="{40568140-417E-C349-AA0A-6BDB860299AC}" srcOrd="10" destOrd="0" presId="urn:microsoft.com/office/officeart/2005/8/layout/default"/>
    <dgm:cxn modelId="{C3015E5C-F0AB-BA48-B7A2-1AF9A8F06378}" type="presParOf" srcId="{BF639272-37C5-CE48-B0A7-7977BA89BBF4}" destId="{8EB53D4C-50DC-AA49-B97A-BA26F272438F}" srcOrd="11" destOrd="0" presId="urn:microsoft.com/office/officeart/2005/8/layout/default"/>
    <dgm:cxn modelId="{8080959F-6C43-ED4B-ACA5-49B5982728DC}" type="presParOf" srcId="{BF639272-37C5-CE48-B0A7-7977BA89BBF4}" destId="{8625A392-D816-7546-AD4C-60327975379B}" srcOrd="12" destOrd="0" presId="urn:microsoft.com/office/officeart/2005/8/layout/default"/>
    <dgm:cxn modelId="{3E8ECA5F-0B4A-B346-99E1-AF41174028BD}" type="presParOf" srcId="{BF639272-37C5-CE48-B0A7-7977BA89BBF4}" destId="{6161521E-7E3B-5A4B-A153-576623E06D37}" srcOrd="13" destOrd="0" presId="urn:microsoft.com/office/officeart/2005/8/layout/default"/>
    <dgm:cxn modelId="{E675F492-EC62-5E4A-B376-93A91E4BC59C}" type="presParOf" srcId="{BF639272-37C5-CE48-B0A7-7977BA89BBF4}" destId="{D87B8304-9DF1-0747-ACDF-455F19DE3A06}" srcOrd="1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16E6CE4-85BE-4BA9-8E98-E67BDF1061A9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78FDCD53-5459-4663-8F57-C1AC4B158F00}">
      <dgm:prSet/>
      <dgm:spPr/>
      <dgm:t>
        <a:bodyPr/>
        <a:lstStyle/>
        <a:p>
          <a:r>
            <a:rPr lang="en-US"/>
            <a:t>To capture unspoken rules and norms.</a:t>
          </a:r>
        </a:p>
      </dgm:t>
    </dgm:pt>
    <dgm:pt modelId="{079D1426-09D4-4DC1-8395-51EECF52564E}" type="parTrans" cxnId="{4D42DFAB-9F44-4DAD-9574-3AF9DAA3869D}">
      <dgm:prSet/>
      <dgm:spPr/>
      <dgm:t>
        <a:bodyPr/>
        <a:lstStyle/>
        <a:p>
          <a:endParaRPr lang="en-US"/>
        </a:p>
      </dgm:t>
    </dgm:pt>
    <dgm:pt modelId="{DDE5670B-81FA-4719-8A50-5DB87C9F9D01}" type="sibTrans" cxnId="{4D42DFAB-9F44-4DAD-9574-3AF9DAA3869D}">
      <dgm:prSet/>
      <dgm:spPr/>
      <dgm:t>
        <a:bodyPr/>
        <a:lstStyle/>
        <a:p>
          <a:endParaRPr lang="en-US"/>
        </a:p>
      </dgm:t>
    </dgm:pt>
    <dgm:pt modelId="{11463E25-6868-4764-87DC-905878193FBE}">
      <dgm:prSet/>
      <dgm:spPr/>
      <dgm:t>
        <a:bodyPr/>
        <a:lstStyle/>
        <a:p>
          <a:r>
            <a:rPr lang="en-US"/>
            <a:t>To gain understanding.</a:t>
          </a:r>
        </a:p>
      </dgm:t>
    </dgm:pt>
    <dgm:pt modelId="{7085597C-76E0-497E-B92E-5FF42E42139A}" type="parTrans" cxnId="{1D67DFE3-16C7-4F9D-B279-D2BCB6DD9211}">
      <dgm:prSet/>
      <dgm:spPr/>
      <dgm:t>
        <a:bodyPr/>
        <a:lstStyle/>
        <a:p>
          <a:endParaRPr lang="en-US"/>
        </a:p>
      </dgm:t>
    </dgm:pt>
    <dgm:pt modelId="{900E14A9-39B5-41CE-8FAF-CD2D4CE11BDF}" type="sibTrans" cxnId="{1D67DFE3-16C7-4F9D-B279-D2BCB6DD9211}">
      <dgm:prSet/>
      <dgm:spPr/>
      <dgm:t>
        <a:bodyPr/>
        <a:lstStyle/>
        <a:p>
          <a:endParaRPr lang="en-US"/>
        </a:p>
      </dgm:t>
    </dgm:pt>
    <dgm:pt modelId="{3D452208-FEC8-49C0-B1F7-DA3A395B100B}">
      <dgm:prSet/>
      <dgm:spPr/>
      <dgm:t>
        <a:bodyPr/>
        <a:lstStyle/>
        <a:p>
          <a:r>
            <a:rPr lang="en-US"/>
            <a:t>To get a feel for attitudes and opinions.</a:t>
          </a:r>
        </a:p>
      </dgm:t>
    </dgm:pt>
    <dgm:pt modelId="{E91C46C5-3C47-45F8-B00E-C2C62A831CC5}" type="parTrans" cxnId="{107478EC-5944-4E83-9A54-ACEDCC7C4EF8}">
      <dgm:prSet/>
      <dgm:spPr/>
      <dgm:t>
        <a:bodyPr/>
        <a:lstStyle/>
        <a:p>
          <a:endParaRPr lang="en-US"/>
        </a:p>
      </dgm:t>
    </dgm:pt>
    <dgm:pt modelId="{5D793262-5B84-4C4E-91DE-AC2EBBFB8513}" type="sibTrans" cxnId="{107478EC-5944-4E83-9A54-ACEDCC7C4EF8}">
      <dgm:prSet/>
      <dgm:spPr/>
      <dgm:t>
        <a:bodyPr/>
        <a:lstStyle/>
        <a:p>
          <a:endParaRPr lang="en-US"/>
        </a:p>
      </dgm:t>
    </dgm:pt>
    <dgm:pt modelId="{C2DA4B64-B70C-4160-9067-5440D8B1F3DF}">
      <dgm:prSet/>
      <dgm:spPr/>
      <dgm:t>
        <a:bodyPr/>
        <a:lstStyle/>
        <a:p>
          <a:r>
            <a:rPr lang="en-US"/>
            <a:t>To take stock of strengths and shortcomings.</a:t>
          </a:r>
        </a:p>
      </dgm:t>
    </dgm:pt>
    <dgm:pt modelId="{80EC96BE-EC5A-45CC-9784-4DA483E877AC}" type="parTrans" cxnId="{678BAC1C-EBBD-4F07-9C86-DD8D25FB2A53}">
      <dgm:prSet/>
      <dgm:spPr/>
      <dgm:t>
        <a:bodyPr/>
        <a:lstStyle/>
        <a:p>
          <a:endParaRPr lang="en-US"/>
        </a:p>
      </dgm:t>
    </dgm:pt>
    <dgm:pt modelId="{6E44C41A-F360-4876-A770-B4C8353F469D}" type="sibTrans" cxnId="{678BAC1C-EBBD-4F07-9C86-DD8D25FB2A53}">
      <dgm:prSet/>
      <dgm:spPr/>
      <dgm:t>
        <a:bodyPr/>
        <a:lstStyle/>
        <a:p>
          <a:endParaRPr lang="en-US"/>
        </a:p>
      </dgm:t>
    </dgm:pt>
    <dgm:pt modelId="{D57098E4-631C-4AC4-95C9-4E132616CF3C}" type="pres">
      <dgm:prSet presAssocID="{216E6CE4-85BE-4BA9-8E98-E67BDF1061A9}" presName="root" presStyleCnt="0">
        <dgm:presLayoutVars>
          <dgm:dir/>
          <dgm:resizeHandles val="exact"/>
        </dgm:presLayoutVars>
      </dgm:prSet>
      <dgm:spPr/>
    </dgm:pt>
    <dgm:pt modelId="{6F222C25-04C0-4BE4-8830-0A13FF7D6C45}" type="pres">
      <dgm:prSet presAssocID="{78FDCD53-5459-4663-8F57-C1AC4B158F00}" presName="compNode" presStyleCnt="0"/>
      <dgm:spPr/>
    </dgm:pt>
    <dgm:pt modelId="{B6A9AF24-2C73-4D30-80CE-EFC89A93E25B}" type="pres">
      <dgm:prSet presAssocID="{78FDCD53-5459-4663-8F57-C1AC4B158F00}" presName="bgRect" presStyleLbl="bgShp" presStyleIdx="0" presStyleCnt="4"/>
      <dgm:spPr/>
    </dgm:pt>
    <dgm:pt modelId="{0B3FCC1E-2A9B-44B4-87C3-1D0821DE0192}" type="pres">
      <dgm:prSet presAssocID="{78FDCD53-5459-4663-8F57-C1AC4B158F00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evil Face Outline"/>
        </a:ext>
      </dgm:extLst>
    </dgm:pt>
    <dgm:pt modelId="{C6A23DA5-40E9-4F94-85B8-74B9FAD217BD}" type="pres">
      <dgm:prSet presAssocID="{78FDCD53-5459-4663-8F57-C1AC4B158F00}" presName="spaceRect" presStyleCnt="0"/>
      <dgm:spPr/>
    </dgm:pt>
    <dgm:pt modelId="{F1BBE748-64DB-4B66-914E-4B87091F5912}" type="pres">
      <dgm:prSet presAssocID="{78FDCD53-5459-4663-8F57-C1AC4B158F00}" presName="parTx" presStyleLbl="revTx" presStyleIdx="0" presStyleCnt="4">
        <dgm:presLayoutVars>
          <dgm:chMax val="0"/>
          <dgm:chPref val="0"/>
        </dgm:presLayoutVars>
      </dgm:prSet>
      <dgm:spPr/>
    </dgm:pt>
    <dgm:pt modelId="{EC15EE3F-1F55-4970-BEAE-D6867714BCAB}" type="pres">
      <dgm:prSet presAssocID="{DDE5670B-81FA-4719-8A50-5DB87C9F9D01}" presName="sibTrans" presStyleCnt="0"/>
      <dgm:spPr/>
    </dgm:pt>
    <dgm:pt modelId="{CFD16FA3-D9EF-4AF9-BCB9-D8B7F9E07262}" type="pres">
      <dgm:prSet presAssocID="{11463E25-6868-4764-87DC-905878193FBE}" presName="compNode" presStyleCnt="0"/>
      <dgm:spPr/>
    </dgm:pt>
    <dgm:pt modelId="{7E87FFA1-658B-4EB3-9157-2655602A2D21}" type="pres">
      <dgm:prSet presAssocID="{11463E25-6868-4764-87DC-905878193FBE}" presName="bgRect" presStyleLbl="bgShp" presStyleIdx="1" presStyleCnt="4"/>
      <dgm:spPr/>
    </dgm:pt>
    <dgm:pt modelId="{42465DE3-13BE-4F86-888A-84956D9CF179}" type="pres">
      <dgm:prSet presAssocID="{11463E25-6868-4764-87DC-905878193FBE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usiness Growth"/>
        </a:ext>
      </dgm:extLst>
    </dgm:pt>
    <dgm:pt modelId="{F8D195B1-C5FF-460F-93BB-2F33B37549C3}" type="pres">
      <dgm:prSet presAssocID="{11463E25-6868-4764-87DC-905878193FBE}" presName="spaceRect" presStyleCnt="0"/>
      <dgm:spPr/>
    </dgm:pt>
    <dgm:pt modelId="{C5C038D7-6731-40BA-96B8-E4CECDC57705}" type="pres">
      <dgm:prSet presAssocID="{11463E25-6868-4764-87DC-905878193FBE}" presName="parTx" presStyleLbl="revTx" presStyleIdx="1" presStyleCnt="4">
        <dgm:presLayoutVars>
          <dgm:chMax val="0"/>
          <dgm:chPref val="0"/>
        </dgm:presLayoutVars>
      </dgm:prSet>
      <dgm:spPr/>
    </dgm:pt>
    <dgm:pt modelId="{C208F1C4-EA64-48AF-A9C7-1CBDDEA2EDB1}" type="pres">
      <dgm:prSet presAssocID="{900E14A9-39B5-41CE-8FAF-CD2D4CE11BDF}" presName="sibTrans" presStyleCnt="0"/>
      <dgm:spPr/>
    </dgm:pt>
    <dgm:pt modelId="{F6A8B1C0-B289-4009-88FD-2EB5A321086C}" type="pres">
      <dgm:prSet presAssocID="{3D452208-FEC8-49C0-B1F7-DA3A395B100B}" presName="compNode" presStyleCnt="0"/>
      <dgm:spPr/>
    </dgm:pt>
    <dgm:pt modelId="{96C65193-0425-4861-A9AE-C0AC82A255BA}" type="pres">
      <dgm:prSet presAssocID="{3D452208-FEC8-49C0-B1F7-DA3A395B100B}" presName="bgRect" presStyleLbl="bgShp" presStyleIdx="2" presStyleCnt="4"/>
      <dgm:spPr/>
    </dgm:pt>
    <dgm:pt modelId="{697E9B80-68CA-4346-9973-DE74D609FA50}" type="pres">
      <dgm:prSet presAssocID="{3D452208-FEC8-49C0-B1F7-DA3A395B100B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at"/>
        </a:ext>
      </dgm:extLst>
    </dgm:pt>
    <dgm:pt modelId="{979C537A-C91E-4878-B3AB-BDF703A6345E}" type="pres">
      <dgm:prSet presAssocID="{3D452208-FEC8-49C0-B1F7-DA3A395B100B}" presName="spaceRect" presStyleCnt="0"/>
      <dgm:spPr/>
    </dgm:pt>
    <dgm:pt modelId="{E01494FC-3E30-4AC8-B57C-7F617B87BE47}" type="pres">
      <dgm:prSet presAssocID="{3D452208-FEC8-49C0-B1F7-DA3A395B100B}" presName="parTx" presStyleLbl="revTx" presStyleIdx="2" presStyleCnt="4">
        <dgm:presLayoutVars>
          <dgm:chMax val="0"/>
          <dgm:chPref val="0"/>
        </dgm:presLayoutVars>
      </dgm:prSet>
      <dgm:spPr/>
    </dgm:pt>
    <dgm:pt modelId="{5201B371-E622-4D47-AFF8-217376DF9359}" type="pres">
      <dgm:prSet presAssocID="{5D793262-5B84-4C4E-91DE-AC2EBBFB8513}" presName="sibTrans" presStyleCnt="0"/>
      <dgm:spPr/>
    </dgm:pt>
    <dgm:pt modelId="{71C5C9F8-DC0F-4FE0-8E8A-A10CBE0DCE29}" type="pres">
      <dgm:prSet presAssocID="{C2DA4B64-B70C-4160-9067-5440D8B1F3DF}" presName="compNode" presStyleCnt="0"/>
      <dgm:spPr/>
    </dgm:pt>
    <dgm:pt modelId="{D023D3B3-B1D4-420F-89D7-8D0B68937B1C}" type="pres">
      <dgm:prSet presAssocID="{C2DA4B64-B70C-4160-9067-5440D8B1F3DF}" presName="bgRect" presStyleLbl="bgShp" presStyleIdx="3" presStyleCnt="4"/>
      <dgm:spPr/>
    </dgm:pt>
    <dgm:pt modelId="{1E6ED8C2-38F3-409E-8FF9-9FE0D42692BB}" type="pres">
      <dgm:prSet presAssocID="{C2DA4B64-B70C-4160-9067-5440D8B1F3DF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ocket knife"/>
        </a:ext>
      </dgm:extLst>
    </dgm:pt>
    <dgm:pt modelId="{C8F5FDBD-8A5A-4465-9F39-E9FB9AFA8318}" type="pres">
      <dgm:prSet presAssocID="{C2DA4B64-B70C-4160-9067-5440D8B1F3DF}" presName="spaceRect" presStyleCnt="0"/>
      <dgm:spPr/>
    </dgm:pt>
    <dgm:pt modelId="{81208DFE-891A-4A66-BCCA-D406BDFE8845}" type="pres">
      <dgm:prSet presAssocID="{C2DA4B64-B70C-4160-9067-5440D8B1F3DF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252B1616-1C71-43FF-A30C-FAE36E75C0ED}" type="presOf" srcId="{78FDCD53-5459-4663-8F57-C1AC4B158F00}" destId="{F1BBE748-64DB-4B66-914E-4B87091F5912}" srcOrd="0" destOrd="0" presId="urn:microsoft.com/office/officeart/2018/2/layout/IconVerticalSolidList"/>
    <dgm:cxn modelId="{678BAC1C-EBBD-4F07-9C86-DD8D25FB2A53}" srcId="{216E6CE4-85BE-4BA9-8E98-E67BDF1061A9}" destId="{C2DA4B64-B70C-4160-9067-5440D8B1F3DF}" srcOrd="3" destOrd="0" parTransId="{80EC96BE-EC5A-45CC-9784-4DA483E877AC}" sibTransId="{6E44C41A-F360-4876-A770-B4C8353F469D}"/>
    <dgm:cxn modelId="{5899F65B-7DFE-4CA0-8732-771C15822B68}" type="presOf" srcId="{C2DA4B64-B70C-4160-9067-5440D8B1F3DF}" destId="{81208DFE-891A-4A66-BCCA-D406BDFE8845}" srcOrd="0" destOrd="0" presId="urn:microsoft.com/office/officeart/2018/2/layout/IconVerticalSolidList"/>
    <dgm:cxn modelId="{D6368FAB-6ED0-48DB-A4BC-C889F4E4053A}" type="presOf" srcId="{216E6CE4-85BE-4BA9-8E98-E67BDF1061A9}" destId="{D57098E4-631C-4AC4-95C9-4E132616CF3C}" srcOrd="0" destOrd="0" presId="urn:microsoft.com/office/officeart/2018/2/layout/IconVerticalSolidList"/>
    <dgm:cxn modelId="{4D42DFAB-9F44-4DAD-9574-3AF9DAA3869D}" srcId="{216E6CE4-85BE-4BA9-8E98-E67BDF1061A9}" destId="{78FDCD53-5459-4663-8F57-C1AC4B158F00}" srcOrd="0" destOrd="0" parTransId="{079D1426-09D4-4DC1-8395-51EECF52564E}" sibTransId="{DDE5670B-81FA-4719-8A50-5DB87C9F9D01}"/>
    <dgm:cxn modelId="{2E31FCD0-6808-436D-9099-F320A6FDC1B6}" type="presOf" srcId="{3D452208-FEC8-49C0-B1F7-DA3A395B100B}" destId="{E01494FC-3E30-4AC8-B57C-7F617B87BE47}" srcOrd="0" destOrd="0" presId="urn:microsoft.com/office/officeart/2018/2/layout/IconVerticalSolidList"/>
    <dgm:cxn modelId="{4F1261D1-CC7E-48BA-8DB8-F9699FA25EB8}" type="presOf" srcId="{11463E25-6868-4764-87DC-905878193FBE}" destId="{C5C038D7-6731-40BA-96B8-E4CECDC57705}" srcOrd="0" destOrd="0" presId="urn:microsoft.com/office/officeart/2018/2/layout/IconVerticalSolidList"/>
    <dgm:cxn modelId="{1D67DFE3-16C7-4F9D-B279-D2BCB6DD9211}" srcId="{216E6CE4-85BE-4BA9-8E98-E67BDF1061A9}" destId="{11463E25-6868-4764-87DC-905878193FBE}" srcOrd="1" destOrd="0" parTransId="{7085597C-76E0-497E-B92E-5FF42E42139A}" sibTransId="{900E14A9-39B5-41CE-8FAF-CD2D4CE11BDF}"/>
    <dgm:cxn modelId="{107478EC-5944-4E83-9A54-ACEDCC7C4EF8}" srcId="{216E6CE4-85BE-4BA9-8E98-E67BDF1061A9}" destId="{3D452208-FEC8-49C0-B1F7-DA3A395B100B}" srcOrd="2" destOrd="0" parTransId="{E91C46C5-3C47-45F8-B00E-C2C62A831CC5}" sibTransId="{5D793262-5B84-4C4E-91DE-AC2EBBFB8513}"/>
    <dgm:cxn modelId="{C5FE6FA5-E4EB-483F-B922-7C5A111879D6}" type="presParOf" srcId="{D57098E4-631C-4AC4-95C9-4E132616CF3C}" destId="{6F222C25-04C0-4BE4-8830-0A13FF7D6C45}" srcOrd="0" destOrd="0" presId="urn:microsoft.com/office/officeart/2018/2/layout/IconVerticalSolidList"/>
    <dgm:cxn modelId="{EAC633CD-1649-40EF-877A-CF53762A5EE9}" type="presParOf" srcId="{6F222C25-04C0-4BE4-8830-0A13FF7D6C45}" destId="{B6A9AF24-2C73-4D30-80CE-EFC89A93E25B}" srcOrd="0" destOrd="0" presId="urn:microsoft.com/office/officeart/2018/2/layout/IconVerticalSolidList"/>
    <dgm:cxn modelId="{A41887FC-17D6-47A0-8BE5-EA975FD91CB8}" type="presParOf" srcId="{6F222C25-04C0-4BE4-8830-0A13FF7D6C45}" destId="{0B3FCC1E-2A9B-44B4-87C3-1D0821DE0192}" srcOrd="1" destOrd="0" presId="urn:microsoft.com/office/officeart/2018/2/layout/IconVerticalSolidList"/>
    <dgm:cxn modelId="{F2775CFF-6B16-490D-B6A1-A88411321621}" type="presParOf" srcId="{6F222C25-04C0-4BE4-8830-0A13FF7D6C45}" destId="{C6A23DA5-40E9-4F94-85B8-74B9FAD217BD}" srcOrd="2" destOrd="0" presId="urn:microsoft.com/office/officeart/2018/2/layout/IconVerticalSolidList"/>
    <dgm:cxn modelId="{3332FE33-49E6-4C24-BAD3-04895CA3614F}" type="presParOf" srcId="{6F222C25-04C0-4BE4-8830-0A13FF7D6C45}" destId="{F1BBE748-64DB-4B66-914E-4B87091F5912}" srcOrd="3" destOrd="0" presId="urn:microsoft.com/office/officeart/2018/2/layout/IconVerticalSolidList"/>
    <dgm:cxn modelId="{5D735458-F5C3-4096-AE89-CA8C15B1C475}" type="presParOf" srcId="{D57098E4-631C-4AC4-95C9-4E132616CF3C}" destId="{EC15EE3F-1F55-4970-BEAE-D6867714BCAB}" srcOrd="1" destOrd="0" presId="urn:microsoft.com/office/officeart/2018/2/layout/IconVerticalSolidList"/>
    <dgm:cxn modelId="{DE4FDC95-9650-434F-A784-1F524022C068}" type="presParOf" srcId="{D57098E4-631C-4AC4-95C9-4E132616CF3C}" destId="{CFD16FA3-D9EF-4AF9-BCB9-D8B7F9E07262}" srcOrd="2" destOrd="0" presId="urn:microsoft.com/office/officeart/2018/2/layout/IconVerticalSolidList"/>
    <dgm:cxn modelId="{06CE5929-CBB6-4A87-A0B2-DC4F7807FE58}" type="presParOf" srcId="{CFD16FA3-D9EF-4AF9-BCB9-D8B7F9E07262}" destId="{7E87FFA1-658B-4EB3-9157-2655602A2D21}" srcOrd="0" destOrd="0" presId="urn:microsoft.com/office/officeart/2018/2/layout/IconVerticalSolidList"/>
    <dgm:cxn modelId="{913DB0A7-55C5-4828-93CF-484B59449591}" type="presParOf" srcId="{CFD16FA3-D9EF-4AF9-BCB9-D8B7F9E07262}" destId="{42465DE3-13BE-4F86-888A-84956D9CF179}" srcOrd="1" destOrd="0" presId="urn:microsoft.com/office/officeart/2018/2/layout/IconVerticalSolidList"/>
    <dgm:cxn modelId="{C058F691-C334-4295-A67E-2D01503AA028}" type="presParOf" srcId="{CFD16FA3-D9EF-4AF9-BCB9-D8B7F9E07262}" destId="{F8D195B1-C5FF-460F-93BB-2F33B37549C3}" srcOrd="2" destOrd="0" presId="urn:microsoft.com/office/officeart/2018/2/layout/IconVerticalSolidList"/>
    <dgm:cxn modelId="{E777F079-09B4-48DA-9B2A-3421363B9395}" type="presParOf" srcId="{CFD16FA3-D9EF-4AF9-BCB9-D8B7F9E07262}" destId="{C5C038D7-6731-40BA-96B8-E4CECDC57705}" srcOrd="3" destOrd="0" presId="urn:microsoft.com/office/officeart/2018/2/layout/IconVerticalSolidList"/>
    <dgm:cxn modelId="{E24FA6A2-9AE8-44F6-B1BB-65FAAE20C55A}" type="presParOf" srcId="{D57098E4-631C-4AC4-95C9-4E132616CF3C}" destId="{C208F1C4-EA64-48AF-A9C7-1CBDDEA2EDB1}" srcOrd="3" destOrd="0" presId="urn:microsoft.com/office/officeart/2018/2/layout/IconVerticalSolidList"/>
    <dgm:cxn modelId="{E5938A42-6A21-4414-A114-6EAF0296A373}" type="presParOf" srcId="{D57098E4-631C-4AC4-95C9-4E132616CF3C}" destId="{F6A8B1C0-B289-4009-88FD-2EB5A321086C}" srcOrd="4" destOrd="0" presId="urn:microsoft.com/office/officeart/2018/2/layout/IconVerticalSolidList"/>
    <dgm:cxn modelId="{DEAEB4DD-1F1E-40F9-9E68-D55CE15356FF}" type="presParOf" srcId="{F6A8B1C0-B289-4009-88FD-2EB5A321086C}" destId="{96C65193-0425-4861-A9AE-C0AC82A255BA}" srcOrd="0" destOrd="0" presId="urn:microsoft.com/office/officeart/2018/2/layout/IconVerticalSolidList"/>
    <dgm:cxn modelId="{9E5239C6-9F70-41A7-8990-C3BBF90A167E}" type="presParOf" srcId="{F6A8B1C0-B289-4009-88FD-2EB5A321086C}" destId="{697E9B80-68CA-4346-9973-DE74D609FA50}" srcOrd="1" destOrd="0" presId="urn:microsoft.com/office/officeart/2018/2/layout/IconVerticalSolidList"/>
    <dgm:cxn modelId="{0D47F436-4B30-45BE-9230-2618C2446C22}" type="presParOf" srcId="{F6A8B1C0-B289-4009-88FD-2EB5A321086C}" destId="{979C537A-C91E-4878-B3AB-BDF703A6345E}" srcOrd="2" destOrd="0" presId="urn:microsoft.com/office/officeart/2018/2/layout/IconVerticalSolidList"/>
    <dgm:cxn modelId="{E58F4AA6-C1D5-40F1-AF5B-D16CE0A6A5D3}" type="presParOf" srcId="{F6A8B1C0-B289-4009-88FD-2EB5A321086C}" destId="{E01494FC-3E30-4AC8-B57C-7F617B87BE47}" srcOrd="3" destOrd="0" presId="urn:microsoft.com/office/officeart/2018/2/layout/IconVerticalSolidList"/>
    <dgm:cxn modelId="{C0D71C72-8756-4F91-A97A-DDF35731C337}" type="presParOf" srcId="{D57098E4-631C-4AC4-95C9-4E132616CF3C}" destId="{5201B371-E622-4D47-AFF8-217376DF9359}" srcOrd="5" destOrd="0" presId="urn:microsoft.com/office/officeart/2018/2/layout/IconVerticalSolidList"/>
    <dgm:cxn modelId="{8705C8BC-DE16-497F-B2AF-BC8FFC0403E7}" type="presParOf" srcId="{D57098E4-631C-4AC4-95C9-4E132616CF3C}" destId="{71C5C9F8-DC0F-4FE0-8E8A-A10CBE0DCE29}" srcOrd="6" destOrd="0" presId="urn:microsoft.com/office/officeart/2018/2/layout/IconVerticalSolidList"/>
    <dgm:cxn modelId="{3D919411-D32C-4C84-86DB-05812EFC5911}" type="presParOf" srcId="{71C5C9F8-DC0F-4FE0-8E8A-A10CBE0DCE29}" destId="{D023D3B3-B1D4-420F-89D7-8D0B68937B1C}" srcOrd="0" destOrd="0" presId="urn:microsoft.com/office/officeart/2018/2/layout/IconVerticalSolidList"/>
    <dgm:cxn modelId="{71BFE1F4-420F-41C4-A05A-EE7F06E17B3E}" type="presParOf" srcId="{71C5C9F8-DC0F-4FE0-8E8A-A10CBE0DCE29}" destId="{1E6ED8C2-38F3-409E-8FF9-9FE0D42692BB}" srcOrd="1" destOrd="0" presId="urn:microsoft.com/office/officeart/2018/2/layout/IconVerticalSolidList"/>
    <dgm:cxn modelId="{3A3CAE6A-F7DD-4544-BDD0-A4722217D668}" type="presParOf" srcId="{71C5C9F8-DC0F-4FE0-8E8A-A10CBE0DCE29}" destId="{C8F5FDBD-8A5A-4465-9F39-E9FB9AFA8318}" srcOrd="2" destOrd="0" presId="urn:microsoft.com/office/officeart/2018/2/layout/IconVerticalSolidList"/>
    <dgm:cxn modelId="{F4079CC5-B34C-493C-B23A-8BA46D8AE587}" type="presParOf" srcId="{71C5C9F8-DC0F-4FE0-8E8A-A10CBE0DCE29}" destId="{81208DFE-891A-4A66-BCCA-D406BDFE8845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36A28FF-170A-4440-AA17-A61A8FB87445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F5678083-67FD-4070-A9DA-DEC25557E187}">
      <dgm:prSet/>
      <dgm:spPr/>
      <dgm:t>
        <a:bodyPr/>
        <a:lstStyle/>
        <a:p>
          <a:r>
            <a:rPr lang="en-US"/>
            <a:t>For your own reference.</a:t>
          </a:r>
        </a:p>
      </dgm:t>
    </dgm:pt>
    <dgm:pt modelId="{A8FDC25B-85BD-4878-B0CF-0D1DEFF39597}" type="parTrans" cxnId="{C93EFF1C-8B66-4E5A-9959-899AE94630BA}">
      <dgm:prSet/>
      <dgm:spPr/>
      <dgm:t>
        <a:bodyPr/>
        <a:lstStyle/>
        <a:p>
          <a:endParaRPr lang="en-US"/>
        </a:p>
      </dgm:t>
    </dgm:pt>
    <dgm:pt modelId="{6F43C985-6A20-42F6-86A4-79012009CF8E}" type="sibTrans" cxnId="{C93EFF1C-8B66-4E5A-9959-899AE94630BA}">
      <dgm:prSet/>
      <dgm:spPr/>
      <dgm:t>
        <a:bodyPr/>
        <a:lstStyle/>
        <a:p>
          <a:endParaRPr lang="en-US"/>
        </a:p>
      </dgm:t>
    </dgm:pt>
    <dgm:pt modelId="{B26A0AEC-994C-492D-8638-53A652273269}">
      <dgm:prSet/>
      <dgm:spPr/>
      <dgm:t>
        <a:bodyPr/>
        <a:lstStyle/>
        <a:p>
          <a:r>
            <a:rPr lang="en-US"/>
            <a:t>To share with others who do work in your community.</a:t>
          </a:r>
        </a:p>
      </dgm:t>
    </dgm:pt>
    <dgm:pt modelId="{96EDF470-46E5-405A-8B74-BA9698A38814}" type="parTrans" cxnId="{10611B1C-C140-4310-8106-A47452B5F3C2}">
      <dgm:prSet/>
      <dgm:spPr/>
      <dgm:t>
        <a:bodyPr/>
        <a:lstStyle/>
        <a:p>
          <a:endParaRPr lang="en-US"/>
        </a:p>
      </dgm:t>
    </dgm:pt>
    <dgm:pt modelId="{894836FC-BD10-4421-93C1-492F08B2FD48}" type="sibTrans" cxnId="{10611B1C-C140-4310-8106-A47452B5F3C2}">
      <dgm:prSet/>
      <dgm:spPr/>
      <dgm:t>
        <a:bodyPr/>
        <a:lstStyle/>
        <a:p>
          <a:endParaRPr lang="en-US"/>
        </a:p>
      </dgm:t>
    </dgm:pt>
    <dgm:pt modelId="{F164C2D6-266D-4D7E-9C34-D4B61F5BEE96}">
      <dgm:prSet/>
      <dgm:spPr/>
      <dgm:t>
        <a:bodyPr/>
        <a:lstStyle/>
        <a:p>
          <a:r>
            <a:rPr lang="en-US"/>
            <a:t>To present as background information to reporters.</a:t>
          </a:r>
        </a:p>
      </dgm:t>
    </dgm:pt>
    <dgm:pt modelId="{C338C80D-3F13-4C95-9BE7-F621FE83B467}" type="parTrans" cxnId="{C5C66BE8-E6D6-45B5-9790-724E60D45B4D}">
      <dgm:prSet/>
      <dgm:spPr/>
      <dgm:t>
        <a:bodyPr/>
        <a:lstStyle/>
        <a:p>
          <a:endParaRPr lang="en-US"/>
        </a:p>
      </dgm:t>
    </dgm:pt>
    <dgm:pt modelId="{744A6C45-6B6A-4E91-A1A1-9B63D4B15201}" type="sibTrans" cxnId="{C5C66BE8-E6D6-45B5-9790-724E60D45B4D}">
      <dgm:prSet/>
      <dgm:spPr/>
      <dgm:t>
        <a:bodyPr/>
        <a:lstStyle/>
        <a:p>
          <a:endParaRPr lang="en-US"/>
        </a:p>
      </dgm:t>
    </dgm:pt>
    <dgm:pt modelId="{DD1E956E-0BF9-46CF-835B-1504B1964DF1}">
      <dgm:prSet/>
      <dgm:spPr/>
      <dgm:t>
        <a:bodyPr/>
        <a:lstStyle/>
        <a:p>
          <a:r>
            <a:rPr lang="en-US"/>
            <a:t>To use as a basis for a grant proposal.</a:t>
          </a:r>
        </a:p>
      </dgm:t>
    </dgm:pt>
    <dgm:pt modelId="{CCE52F27-28B0-4786-9F46-7BD80310A47E}" type="parTrans" cxnId="{F6AFD9EC-B466-49FB-9996-1AAEAD967FC5}">
      <dgm:prSet/>
      <dgm:spPr/>
      <dgm:t>
        <a:bodyPr/>
        <a:lstStyle/>
        <a:p>
          <a:endParaRPr lang="en-US"/>
        </a:p>
      </dgm:t>
    </dgm:pt>
    <dgm:pt modelId="{0F9B5189-56FE-464B-85E9-6F0FA0D8C0B7}" type="sibTrans" cxnId="{F6AFD9EC-B466-49FB-9996-1AAEAD967FC5}">
      <dgm:prSet/>
      <dgm:spPr/>
      <dgm:t>
        <a:bodyPr/>
        <a:lstStyle/>
        <a:p>
          <a:endParaRPr lang="en-US"/>
        </a:p>
      </dgm:t>
    </dgm:pt>
    <dgm:pt modelId="{124879DB-1702-44F2-B49D-89A190FC854A}" type="pres">
      <dgm:prSet presAssocID="{436A28FF-170A-4440-AA17-A61A8FB87445}" presName="root" presStyleCnt="0">
        <dgm:presLayoutVars>
          <dgm:dir/>
          <dgm:resizeHandles val="exact"/>
        </dgm:presLayoutVars>
      </dgm:prSet>
      <dgm:spPr/>
    </dgm:pt>
    <dgm:pt modelId="{3E3E7AC1-9C80-40AC-8716-DF1C84C0ADCB}" type="pres">
      <dgm:prSet presAssocID="{F5678083-67FD-4070-A9DA-DEC25557E187}" presName="compNode" presStyleCnt="0"/>
      <dgm:spPr/>
    </dgm:pt>
    <dgm:pt modelId="{9F69BECC-98CA-45E5-B639-DFB1982EB426}" type="pres">
      <dgm:prSet presAssocID="{F5678083-67FD-4070-A9DA-DEC25557E187}" presName="bgRect" presStyleLbl="bgShp" presStyleIdx="0" presStyleCnt="4"/>
      <dgm:spPr/>
    </dgm:pt>
    <dgm:pt modelId="{B51D2875-F969-4093-B34A-D8D5BEB2DC44}" type="pres">
      <dgm:prSet presAssocID="{F5678083-67FD-4070-A9DA-DEC25557E187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pen Book"/>
        </a:ext>
      </dgm:extLst>
    </dgm:pt>
    <dgm:pt modelId="{AAED0B3C-0FF2-4CA7-B30D-E6579E954E9E}" type="pres">
      <dgm:prSet presAssocID="{F5678083-67FD-4070-A9DA-DEC25557E187}" presName="spaceRect" presStyleCnt="0"/>
      <dgm:spPr/>
    </dgm:pt>
    <dgm:pt modelId="{81BF67BB-A6A0-4393-9765-5FB8C426F578}" type="pres">
      <dgm:prSet presAssocID="{F5678083-67FD-4070-A9DA-DEC25557E187}" presName="parTx" presStyleLbl="revTx" presStyleIdx="0" presStyleCnt="4">
        <dgm:presLayoutVars>
          <dgm:chMax val="0"/>
          <dgm:chPref val="0"/>
        </dgm:presLayoutVars>
      </dgm:prSet>
      <dgm:spPr/>
    </dgm:pt>
    <dgm:pt modelId="{54099F6B-A178-4A41-A19A-AAF6D73440E2}" type="pres">
      <dgm:prSet presAssocID="{6F43C985-6A20-42F6-86A4-79012009CF8E}" presName="sibTrans" presStyleCnt="0"/>
      <dgm:spPr/>
    </dgm:pt>
    <dgm:pt modelId="{B32D4AD9-CC86-42E4-9E39-4A2BFC7B8496}" type="pres">
      <dgm:prSet presAssocID="{B26A0AEC-994C-492D-8638-53A652273269}" presName="compNode" presStyleCnt="0"/>
      <dgm:spPr/>
    </dgm:pt>
    <dgm:pt modelId="{60BAB0C5-3449-4578-B0F9-B81C40306CF9}" type="pres">
      <dgm:prSet presAssocID="{B26A0AEC-994C-492D-8638-53A652273269}" presName="bgRect" presStyleLbl="bgShp" presStyleIdx="1" presStyleCnt="4"/>
      <dgm:spPr/>
    </dgm:pt>
    <dgm:pt modelId="{B18A0D2E-1A43-4EAA-B699-110F7E1BA4A9}" type="pres">
      <dgm:prSet presAssocID="{B26A0AEC-994C-492D-8638-53A652273269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hare With Person"/>
        </a:ext>
      </dgm:extLst>
    </dgm:pt>
    <dgm:pt modelId="{D8DC2F0A-833D-42B6-822E-55B05D4689B7}" type="pres">
      <dgm:prSet presAssocID="{B26A0AEC-994C-492D-8638-53A652273269}" presName="spaceRect" presStyleCnt="0"/>
      <dgm:spPr/>
    </dgm:pt>
    <dgm:pt modelId="{BD954909-CF11-449E-920D-B220CD8A5AF0}" type="pres">
      <dgm:prSet presAssocID="{B26A0AEC-994C-492D-8638-53A652273269}" presName="parTx" presStyleLbl="revTx" presStyleIdx="1" presStyleCnt="4">
        <dgm:presLayoutVars>
          <dgm:chMax val="0"/>
          <dgm:chPref val="0"/>
        </dgm:presLayoutVars>
      </dgm:prSet>
      <dgm:spPr/>
    </dgm:pt>
    <dgm:pt modelId="{6BA00707-19C6-4F8E-A788-F184D2FEFAA6}" type="pres">
      <dgm:prSet presAssocID="{894836FC-BD10-4421-93C1-492F08B2FD48}" presName="sibTrans" presStyleCnt="0"/>
      <dgm:spPr/>
    </dgm:pt>
    <dgm:pt modelId="{8F9ECDC6-3B34-40FD-A332-449A1601449A}" type="pres">
      <dgm:prSet presAssocID="{F164C2D6-266D-4D7E-9C34-D4B61F5BEE96}" presName="compNode" presStyleCnt="0"/>
      <dgm:spPr/>
    </dgm:pt>
    <dgm:pt modelId="{F9473C63-9D33-4C22-B2F7-DBB45AF07D7F}" type="pres">
      <dgm:prSet presAssocID="{F164C2D6-266D-4D7E-9C34-D4B61F5BEE96}" presName="bgRect" presStyleLbl="bgShp" presStyleIdx="2" presStyleCnt="4"/>
      <dgm:spPr/>
    </dgm:pt>
    <dgm:pt modelId="{08D073FF-0ABE-41EB-9157-4CA54086D63F}" type="pres">
      <dgm:prSet presAssocID="{F164C2D6-266D-4D7E-9C34-D4B61F5BEE96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Newspaper"/>
        </a:ext>
      </dgm:extLst>
    </dgm:pt>
    <dgm:pt modelId="{A812EC42-9048-402D-B613-DDE819A90CDC}" type="pres">
      <dgm:prSet presAssocID="{F164C2D6-266D-4D7E-9C34-D4B61F5BEE96}" presName="spaceRect" presStyleCnt="0"/>
      <dgm:spPr/>
    </dgm:pt>
    <dgm:pt modelId="{910CFF13-E611-4B30-AEE1-FA89AB00176F}" type="pres">
      <dgm:prSet presAssocID="{F164C2D6-266D-4D7E-9C34-D4B61F5BEE96}" presName="parTx" presStyleLbl="revTx" presStyleIdx="2" presStyleCnt="4">
        <dgm:presLayoutVars>
          <dgm:chMax val="0"/>
          <dgm:chPref val="0"/>
        </dgm:presLayoutVars>
      </dgm:prSet>
      <dgm:spPr/>
    </dgm:pt>
    <dgm:pt modelId="{CEA4623D-7BDE-43CC-9DF8-AFD74692115F}" type="pres">
      <dgm:prSet presAssocID="{744A6C45-6B6A-4E91-A1A1-9B63D4B15201}" presName="sibTrans" presStyleCnt="0"/>
      <dgm:spPr/>
    </dgm:pt>
    <dgm:pt modelId="{609BD750-395C-40C3-8753-D017A52718E8}" type="pres">
      <dgm:prSet presAssocID="{DD1E956E-0BF9-46CF-835B-1504B1964DF1}" presName="compNode" presStyleCnt="0"/>
      <dgm:spPr/>
    </dgm:pt>
    <dgm:pt modelId="{432A02FF-C6BD-486D-9B08-EB704C7F68D7}" type="pres">
      <dgm:prSet presAssocID="{DD1E956E-0BF9-46CF-835B-1504B1964DF1}" presName="bgRect" presStyleLbl="bgShp" presStyleIdx="3" presStyleCnt="4"/>
      <dgm:spPr/>
    </dgm:pt>
    <dgm:pt modelId="{2068DB76-D690-42AB-B75E-0862A304D0C4}" type="pres">
      <dgm:prSet presAssocID="{DD1E956E-0BF9-46CF-835B-1504B1964DF1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llar"/>
        </a:ext>
      </dgm:extLst>
    </dgm:pt>
    <dgm:pt modelId="{D39B77E0-CEC5-411F-BE42-E7FB1DF50DE4}" type="pres">
      <dgm:prSet presAssocID="{DD1E956E-0BF9-46CF-835B-1504B1964DF1}" presName="spaceRect" presStyleCnt="0"/>
      <dgm:spPr/>
    </dgm:pt>
    <dgm:pt modelId="{7F1FAC12-78F6-4AC5-AF8B-589EAFED255A}" type="pres">
      <dgm:prSet presAssocID="{DD1E956E-0BF9-46CF-835B-1504B1964DF1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7B9F750A-A6E4-43D7-BD8F-067FED120EF9}" type="presOf" srcId="{DD1E956E-0BF9-46CF-835B-1504B1964DF1}" destId="{7F1FAC12-78F6-4AC5-AF8B-589EAFED255A}" srcOrd="0" destOrd="0" presId="urn:microsoft.com/office/officeart/2018/2/layout/IconVerticalSolidList"/>
    <dgm:cxn modelId="{10611B1C-C140-4310-8106-A47452B5F3C2}" srcId="{436A28FF-170A-4440-AA17-A61A8FB87445}" destId="{B26A0AEC-994C-492D-8638-53A652273269}" srcOrd="1" destOrd="0" parTransId="{96EDF470-46E5-405A-8B74-BA9698A38814}" sibTransId="{894836FC-BD10-4421-93C1-492F08B2FD48}"/>
    <dgm:cxn modelId="{C93EFF1C-8B66-4E5A-9959-899AE94630BA}" srcId="{436A28FF-170A-4440-AA17-A61A8FB87445}" destId="{F5678083-67FD-4070-A9DA-DEC25557E187}" srcOrd="0" destOrd="0" parTransId="{A8FDC25B-85BD-4878-B0CF-0D1DEFF39597}" sibTransId="{6F43C985-6A20-42F6-86A4-79012009CF8E}"/>
    <dgm:cxn modelId="{07C2B753-2C1C-4B79-A769-79AEBAF834A0}" type="presOf" srcId="{F164C2D6-266D-4D7E-9C34-D4B61F5BEE96}" destId="{910CFF13-E611-4B30-AEE1-FA89AB00176F}" srcOrd="0" destOrd="0" presId="urn:microsoft.com/office/officeart/2018/2/layout/IconVerticalSolidList"/>
    <dgm:cxn modelId="{8300AC81-0EC8-4404-BAE2-5AC466DF9DC6}" type="presOf" srcId="{F5678083-67FD-4070-A9DA-DEC25557E187}" destId="{81BF67BB-A6A0-4393-9765-5FB8C426F578}" srcOrd="0" destOrd="0" presId="urn:microsoft.com/office/officeart/2018/2/layout/IconVerticalSolidList"/>
    <dgm:cxn modelId="{CE0DEAA9-A21C-47B5-A15B-94344198C6B8}" type="presOf" srcId="{436A28FF-170A-4440-AA17-A61A8FB87445}" destId="{124879DB-1702-44F2-B49D-89A190FC854A}" srcOrd="0" destOrd="0" presId="urn:microsoft.com/office/officeart/2018/2/layout/IconVerticalSolidList"/>
    <dgm:cxn modelId="{C9784EDC-FC26-478C-A247-227974EE27EF}" type="presOf" srcId="{B26A0AEC-994C-492D-8638-53A652273269}" destId="{BD954909-CF11-449E-920D-B220CD8A5AF0}" srcOrd="0" destOrd="0" presId="urn:microsoft.com/office/officeart/2018/2/layout/IconVerticalSolidList"/>
    <dgm:cxn modelId="{C5C66BE8-E6D6-45B5-9790-724E60D45B4D}" srcId="{436A28FF-170A-4440-AA17-A61A8FB87445}" destId="{F164C2D6-266D-4D7E-9C34-D4B61F5BEE96}" srcOrd="2" destOrd="0" parTransId="{C338C80D-3F13-4C95-9BE7-F621FE83B467}" sibTransId="{744A6C45-6B6A-4E91-A1A1-9B63D4B15201}"/>
    <dgm:cxn modelId="{F6AFD9EC-B466-49FB-9996-1AAEAD967FC5}" srcId="{436A28FF-170A-4440-AA17-A61A8FB87445}" destId="{DD1E956E-0BF9-46CF-835B-1504B1964DF1}" srcOrd="3" destOrd="0" parTransId="{CCE52F27-28B0-4786-9F46-7BD80310A47E}" sibTransId="{0F9B5189-56FE-464B-85E9-6F0FA0D8C0B7}"/>
    <dgm:cxn modelId="{1E0C4E6D-A82A-4C1B-BA00-1D5F8E390E63}" type="presParOf" srcId="{124879DB-1702-44F2-B49D-89A190FC854A}" destId="{3E3E7AC1-9C80-40AC-8716-DF1C84C0ADCB}" srcOrd="0" destOrd="0" presId="urn:microsoft.com/office/officeart/2018/2/layout/IconVerticalSolidList"/>
    <dgm:cxn modelId="{526512D6-E10A-43B5-8354-DAF8CA5FF6F1}" type="presParOf" srcId="{3E3E7AC1-9C80-40AC-8716-DF1C84C0ADCB}" destId="{9F69BECC-98CA-45E5-B639-DFB1982EB426}" srcOrd="0" destOrd="0" presId="urn:microsoft.com/office/officeart/2018/2/layout/IconVerticalSolidList"/>
    <dgm:cxn modelId="{F0560B65-F9B2-4990-8509-314068D6A55A}" type="presParOf" srcId="{3E3E7AC1-9C80-40AC-8716-DF1C84C0ADCB}" destId="{B51D2875-F969-4093-B34A-D8D5BEB2DC44}" srcOrd="1" destOrd="0" presId="urn:microsoft.com/office/officeart/2018/2/layout/IconVerticalSolidList"/>
    <dgm:cxn modelId="{0F4327DE-446F-435E-B55A-4C203F82A5E7}" type="presParOf" srcId="{3E3E7AC1-9C80-40AC-8716-DF1C84C0ADCB}" destId="{AAED0B3C-0FF2-4CA7-B30D-E6579E954E9E}" srcOrd="2" destOrd="0" presId="urn:microsoft.com/office/officeart/2018/2/layout/IconVerticalSolidList"/>
    <dgm:cxn modelId="{59051EAC-AE0A-47C0-ADD8-E47DA145A060}" type="presParOf" srcId="{3E3E7AC1-9C80-40AC-8716-DF1C84C0ADCB}" destId="{81BF67BB-A6A0-4393-9765-5FB8C426F578}" srcOrd="3" destOrd="0" presId="urn:microsoft.com/office/officeart/2018/2/layout/IconVerticalSolidList"/>
    <dgm:cxn modelId="{99AFE7FC-79ED-4AE0-AC47-7FE6CDDDB924}" type="presParOf" srcId="{124879DB-1702-44F2-B49D-89A190FC854A}" destId="{54099F6B-A178-4A41-A19A-AAF6D73440E2}" srcOrd="1" destOrd="0" presId="urn:microsoft.com/office/officeart/2018/2/layout/IconVerticalSolidList"/>
    <dgm:cxn modelId="{32304566-5FE6-40C9-9833-185B11B966CB}" type="presParOf" srcId="{124879DB-1702-44F2-B49D-89A190FC854A}" destId="{B32D4AD9-CC86-42E4-9E39-4A2BFC7B8496}" srcOrd="2" destOrd="0" presId="urn:microsoft.com/office/officeart/2018/2/layout/IconVerticalSolidList"/>
    <dgm:cxn modelId="{13290B91-6F21-4C16-8AC5-05DB6ABA6FB7}" type="presParOf" srcId="{B32D4AD9-CC86-42E4-9E39-4A2BFC7B8496}" destId="{60BAB0C5-3449-4578-B0F9-B81C40306CF9}" srcOrd="0" destOrd="0" presId="urn:microsoft.com/office/officeart/2018/2/layout/IconVerticalSolidList"/>
    <dgm:cxn modelId="{2E9A563C-CD63-4E94-8D32-328C0172647B}" type="presParOf" srcId="{B32D4AD9-CC86-42E4-9E39-4A2BFC7B8496}" destId="{B18A0D2E-1A43-4EAA-B699-110F7E1BA4A9}" srcOrd="1" destOrd="0" presId="urn:microsoft.com/office/officeart/2018/2/layout/IconVerticalSolidList"/>
    <dgm:cxn modelId="{1FDA2B73-7A03-4A9F-B20F-68DD02092632}" type="presParOf" srcId="{B32D4AD9-CC86-42E4-9E39-4A2BFC7B8496}" destId="{D8DC2F0A-833D-42B6-822E-55B05D4689B7}" srcOrd="2" destOrd="0" presId="urn:microsoft.com/office/officeart/2018/2/layout/IconVerticalSolidList"/>
    <dgm:cxn modelId="{C6D9DAF0-B766-454D-BE1F-5E53A7C56FB1}" type="presParOf" srcId="{B32D4AD9-CC86-42E4-9E39-4A2BFC7B8496}" destId="{BD954909-CF11-449E-920D-B220CD8A5AF0}" srcOrd="3" destOrd="0" presId="urn:microsoft.com/office/officeart/2018/2/layout/IconVerticalSolidList"/>
    <dgm:cxn modelId="{C0DF4D85-3AEC-474C-BC6F-CE3C7241FFEB}" type="presParOf" srcId="{124879DB-1702-44F2-B49D-89A190FC854A}" destId="{6BA00707-19C6-4F8E-A788-F184D2FEFAA6}" srcOrd="3" destOrd="0" presId="urn:microsoft.com/office/officeart/2018/2/layout/IconVerticalSolidList"/>
    <dgm:cxn modelId="{2984E45A-E5BB-46AD-A4D2-08E41AEE4CBC}" type="presParOf" srcId="{124879DB-1702-44F2-B49D-89A190FC854A}" destId="{8F9ECDC6-3B34-40FD-A332-449A1601449A}" srcOrd="4" destOrd="0" presId="urn:microsoft.com/office/officeart/2018/2/layout/IconVerticalSolidList"/>
    <dgm:cxn modelId="{8D32A3F3-095D-4C82-9D5A-C19536948D61}" type="presParOf" srcId="{8F9ECDC6-3B34-40FD-A332-449A1601449A}" destId="{F9473C63-9D33-4C22-B2F7-DBB45AF07D7F}" srcOrd="0" destOrd="0" presId="urn:microsoft.com/office/officeart/2018/2/layout/IconVerticalSolidList"/>
    <dgm:cxn modelId="{C25268FA-9E29-4688-887B-C2B81A1D11A6}" type="presParOf" srcId="{8F9ECDC6-3B34-40FD-A332-449A1601449A}" destId="{08D073FF-0ABE-41EB-9157-4CA54086D63F}" srcOrd="1" destOrd="0" presId="urn:microsoft.com/office/officeart/2018/2/layout/IconVerticalSolidList"/>
    <dgm:cxn modelId="{D4B3DB95-22D5-4208-BF01-76FB33640C33}" type="presParOf" srcId="{8F9ECDC6-3B34-40FD-A332-449A1601449A}" destId="{A812EC42-9048-402D-B613-DDE819A90CDC}" srcOrd="2" destOrd="0" presId="urn:microsoft.com/office/officeart/2018/2/layout/IconVerticalSolidList"/>
    <dgm:cxn modelId="{F790ADB7-DF49-4D08-A667-BC1E84BCCEE3}" type="presParOf" srcId="{8F9ECDC6-3B34-40FD-A332-449A1601449A}" destId="{910CFF13-E611-4B30-AEE1-FA89AB00176F}" srcOrd="3" destOrd="0" presId="urn:microsoft.com/office/officeart/2018/2/layout/IconVerticalSolidList"/>
    <dgm:cxn modelId="{76668A9C-0E04-4EB5-BF96-B0550D9BC392}" type="presParOf" srcId="{124879DB-1702-44F2-B49D-89A190FC854A}" destId="{CEA4623D-7BDE-43CC-9DF8-AFD74692115F}" srcOrd="5" destOrd="0" presId="urn:microsoft.com/office/officeart/2018/2/layout/IconVerticalSolidList"/>
    <dgm:cxn modelId="{3EB783E6-17D6-4BB8-BD7D-D286623B7C9A}" type="presParOf" srcId="{124879DB-1702-44F2-B49D-89A190FC854A}" destId="{609BD750-395C-40C3-8753-D017A52718E8}" srcOrd="6" destOrd="0" presId="urn:microsoft.com/office/officeart/2018/2/layout/IconVerticalSolidList"/>
    <dgm:cxn modelId="{A496CA68-3F43-4AA0-BF50-3BA15E7EA2BC}" type="presParOf" srcId="{609BD750-395C-40C3-8753-D017A52718E8}" destId="{432A02FF-C6BD-486D-9B08-EB704C7F68D7}" srcOrd="0" destOrd="0" presId="urn:microsoft.com/office/officeart/2018/2/layout/IconVerticalSolidList"/>
    <dgm:cxn modelId="{72E46057-034A-4363-95B1-C4A06AF369FF}" type="presParOf" srcId="{609BD750-395C-40C3-8753-D017A52718E8}" destId="{2068DB76-D690-42AB-B75E-0862A304D0C4}" srcOrd="1" destOrd="0" presId="urn:microsoft.com/office/officeart/2018/2/layout/IconVerticalSolidList"/>
    <dgm:cxn modelId="{CDAF40FA-523F-48BF-992D-F59547E8793E}" type="presParOf" srcId="{609BD750-395C-40C3-8753-D017A52718E8}" destId="{D39B77E0-CEC5-411F-BE42-E7FB1DF50DE4}" srcOrd="2" destOrd="0" presId="urn:microsoft.com/office/officeart/2018/2/layout/IconVerticalSolidList"/>
    <dgm:cxn modelId="{CF0B5453-6284-499D-96AF-73200CB91B7F}" type="presParOf" srcId="{609BD750-395C-40C3-8753-D017A52718E8}" destId="{7F1FAC12-78F6-4AC5-AF8B-589EAFED255A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74C40B3-E81B-4D6C-99B6-8271131935BB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0816F50A-4BF4-4078-BBB9-F6631B6EEDB0}">
      <dgm:prSet/>
      <dgm:spPr/>
      <dgm:t>
        <a:bodyPr/>
        <a:lstStyle/>
        <a:p>
          <a:r>
            <a:rPr lang="en-US"/>
            <a:t>When you’re new to a community.</a:t>
          </a:r>
        </a:p>
      </dgm:t>
    </dgm:pt>
    <dgm:pt modelId="{A84E2951-88F1-4A6E-968A-33E57A580371}" type="parTrans" cxnId="{1D25FA76-D873-43FF-91BB-3E2194E3AC07}">
      <dgm:prSet/>
      <dgm:spPr/>
      <dgm:t>
        <a:bodyPr/>
        <a:lstStyle/>
        <a:p>
          <a:endParaRPr lang="en-US"/>
        </a:p>
      </dgm:t>
    </dgm:pt>
    <dgm:pt modelId="{3EFDAB1C-A668-4259-8D98-C621381F261D}" type="sibTrans" cxnId="{1D25FA76-D873-43FF-91BB-3E2194E3AC07}">
      <dgm:prSet/>
      <dgm:spPr/>
      <dgm:t>
        <a:bodyPr/>
        <a:lstStyle/>
        <a:p>
          <a:endParaRPr lang="en-US"/>
        </a:p>
      </dgm:t>
    </dgm:pt>
    <dgm:pt modelId="{C83DE1D0-E493-42F6-B4F7-4AB783D0361F}">
      <dgm:prSet/>
      <dgm:spPr/>
      <dgm:t>
        <a:bodyPr/>
        <a:lstStyle/>
        <a:p>
          <a:r>
            <a:rPr lang="en-US"/>
            <a:t>When you’ve been working in a community for any length of time and want to take stock.</a:t>
          </a:r>
        </a:p>
      </dgm:t>
    </dgm:pt>
    <dgm:pt modelId="{A78F845A-F0DC-483D-BC31-7A947F26A8C9}" type="parTrans" cxnId="{D8EF24A4-6233-41BC-9C5A-DDF449A71A5D}">
      <dgm:prSet/>
      <dgm:spPr/>
      <dgm:t>
        <a:bodyPr/>
        <a:lstStyle/>
        <a:p>
          <a:endParaRPr lang="en-US"/>
        </a:p>
      </dgm:t>
    </dgm:pt>
    <dgm:pt modelId="{65A43317-5F34-4E04-AEA8-6679ACD77A26}" type="sibTrans" cxnId="{D8EF24A4-6233-41BC-9C5A-DDF449A71A5D}">
      <dgm:prSet/>
      <dgm:spPr/>
      <dgm:t>
        <a:bodyPr/>
        <a:lstStyle/>
        <a:p>
          <a:endParaRPr lang="en-US"/>
        </a:p>
      </dgm:t>
    </dgm:pt>
    <dgm:pt modelId="{D5C17C4D-A3BF-40E8-B77A-93D59F7B558D}">
      <dgm:prSet/>
      <dgm:spPr/>
      <dgm:t>
        <a:bodyPr/>
        <a:lstStyle/>
        <a:p>
          <a:r>
            <a:rPr lang="en-US"/>
            <a:t>When you’re considering introducing a new initiative or program.</a:t>
          </a:r>
        </a:p>
      </dgm:t>
    </dgm:pt>
    <dgm:pt modelId="{ECCBDEE8-3A48-42CC-8304-93DE92DD359B}" type="parTrans" cxnId="{2FC3FFCF-2E4F-4284-B9B9-30E8195E7AD3}">
      <dgm:prSet/>
      <dgm:spPr/>
      <dgm:t>
        <a:bodyPr/>
        <a:lstStyle/>
        <a:p>
          <a:endParaRPr lang="en-US"/>
        </a:p>
      </dgm:t>
    </dgm:pt>
    <dgm:pt modelId="{F2D27CD2-DFB9-448E-A640-A7031BEEAAA8}" type="sibTrans" cxnId="{2FC3FFCF-2E4F-4284-B9B9-30E8195E7AD3}">
      <dgm:prSet/>
      <dgm:spPr/>
      <dgm:t>
        <a:bodyPr/>
        <a:lstStyle/>
        <a:p>
          <a:endParaRPr lang="en-US"/>
        </a:p>
      </dgm:t>
    </dgm:pt>
    <dgm:pt modelId="{FE33F8DB-638D-4F59-9B30-982D8EED6ABA}" type="pres">
      <dgm:prSet presAssocID="{474C40B3-E81B-4D6C-99B6-8271131935BB}" presName="root" presStyleCnt="0">
        <dgm:presLayoutVars>
          <dgm:dir/>
          <dgm:resizeHandles val="exact"/>
        </dgm:presLayoutVars>
      </dgm:prSet>
      <dgm:spPr/>
    </dgm:pt>
    <dgm:pt modelId="{4178D413-C740-4558-A330-EDF473DBCA22}" type="pres">
      <dgm:prSet presAssocID="{0816F50A-4BF4-4078-BBB9-F6631B6EEDB0}" presName="compNode" presStyleCnt="0"/>
      <dgm:spPr/>
    </dgm:pt>
    <dgm:pt modelId="{470D0F18-1379-435F-AE95-E7012C68D52A}" type="pres">
      <dgm:prSet presAssocID="{0816F50A-4BF4-4078-BBB9-F6631B6EEDB0}" presName="bgRect" presStyleLbl="bgShp" presStyleIdx="0" presStyleCnt="3"/>
      <dgm:spPr/>
    </dgm:pt>
    <dgm:pt modelId="{8423BEBA-C285-4F96-902C-6EBED9882EEF}" type="pres">
      <dgm:prSet presAssocID="{0816F50A-4BF4-4078-BBB9-F6631B6EEDB0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hare With Person"/>
        </a:ext>
      </dgm:extLst>
    </dgm:pt>
    <dgm:pt modelId="{81A80ADC-3E03-4623-A0E2-B848EBAE0504}" type="pres">
      <dgm:prSet presAssocID="{0816F50A-4BF4-4078-BBB9-F6631B6EEDB0}" presName="spaceRect" presStyleCnt="0"/>
      <dgm:spPr/>
    </dgm:pt>
    <dgm:pt modelId="{07E3F1D2-634C-4804-8C86-E751E677791B}" type="pres">
      <dgm:prSet presAssocID="{0816F50A-4BF4-4078-BBB9-F6631B6EEDB0}" presName="parTx" presStyleLbl="revTx" presStyleIdx="0" presStyleCnt="3">
        <dgm:presLayoutVars>
          <dgm:chMax val="0"/>
          <dgm:chPref val="0"/>
        </dgm:presLayoutVars>
      </dgm:prSet>
      <dgm:spPr/>
    </dgm:pt>
    <dgm:pt modelId="{3FDC0CF2-ACCF-4A9A-8541-4242305EFB39}" type="pres">
      <dgm:prSet presAssocID="{3EFDAB1C-A668-4259-8D98-C621381F261D}" presName="sibTrans" presStyleCnt="0"/>
      <dgm:spPr/>
    </dgm:pt>
    <dgm:pt modelId="{AE46B888-09BB-4C68-AC72-A578759DC350}" type="pres">
      <dgm:prSet presAssocID="{C83DE1D0-E493-42F6-B4F7-4AB783D0361F}" presName="compNode" presStyleCnt="0"/>
      <dgm:spPr/>
    </dgm:pt>
    <dgm:pt modelId="{1C40128F-F61D-4015-84AA-E3B45937C15D}" type="pres">
      <dgm:prSet presAssocID="{C83DE1D0-E493-42F6-B4F7-4AB783D0361F}" presName="bgRect" presStyleLbl="bgShp" presStyleIdx="1" presStyleCnt="3"/>
      <dgm:spPr/>
    </dgm:pt>
    <dgm:pt modelId="{65D56076-D041-4023-B0C0-18F884E90E78}" type="pres">
      <dgm:prSet presAssocID="{C83DE1D0-E493-42F6-B4F7-4AB783D0361F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Kiosk"/>
        </a:ext>
      </dgm:extLst>
    </dgm:pt>
    <dgm:pt modelId="{46BF06EF-C455-4442-BC0C-02C4506EE46C}" type="pres">
      <dgm:prSet presAssocID="{C83DE1D0-E493-42F6-B4F7-4AB783D0361F}" presName="spaceRect" presStyleCnt="0"/>
      <dgm:spPr/>
    </dgm:pt>
    <dgm:pt modelId="{EFE71C19-E0EA-4C57-8699-8BF0859CFD37}" type="pres">
      <dgm:prSet presAssocID="{C83DE1D0-E493-42F6-B4F7-4AB783D0361F}" presName="parTx" presStyleLbl="revTx" presStyleIdx="1" presStyleCnt="3">
        <dgm:presLayoutVars>
          <dgm:chMax val="0"/>
          <dgm:chPref val="0"/>
        </dgm:presLayoutVars>
      </dgm:prSet>
      <dgm:spPr/>
    </dgm:pt>
    <dgm:pt modelId="{643E461D-A6DA-41D1-A609-698873E346A0}" type="pres">
      <dgm:prSet presAssocID="{65A43317-5F34-4E04-AEA8-6679ACD77A26}" presName="sibTrans" presStyleCnt="0"/>
      <dgm:spPr/>
    </dgm:pt>
    <dgm:pt modelId="{F17554D5-6983-4B7D-B0B3-C0B9C7C89AA2}" type="pres">
      <dgm:prSet presAssocID="{D5C17C4D-A3BF-40E8-B77A-93D59F7B558D}" presName="compNode" presStyleCnt="0"/>
      <dgm:spPr/>
    </dgm:pt>
    <dgm:pt modelId="{984D0336-8C62-41BA-ACD7-53D35C415E27}" type="pres">
      <dgm:prSet presAssocID="{D5C17C4D-A3BF-40E8-B77A-93D59F7B558D}" presName="bgRect" presStyleLbl="bgShp" presStyleIdx="2" presStyleCnt="3"/>
      <dgm:spPr/>
    </dgm:pt>
    <dgm:pt modelId="{15F8FCCC-5B02-4ABC-B1FE-D217DAFA31AF}" type="pres">
      <dgm:prSet presAssocID="{D5C17C4D-A3BF-40E8-B77A-93D59F7B558D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ightbulb"/>
        </a:ext>
      </dgm:extLst>
    </dgm:pt>
    <dgm:pt modelId="{4FD2315C-A43C-4D04-84F0-4573B909BD85}" type="pres">
      <dgm:prSet presAssocID="{D5C17C4D-A3BF-40E8-B77A-93D59F7B558D}" presName="spaceRect" presStyleCnt="0"/>
      <dgm:spPr/>
    </dgm:pt>
    <dgm:pt modelId="{3488D985-DEA5-43C6-9D31-4122AAC1D50A}" type="pres">
      <dgm:prSet presAssocID="{D5C17C4D-A3BF-40E8-B77A-93D59F7B558D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69B9F900-CD31-49B4-850D-FDDCF61DC7E9}" type="presOf" srcId="{C83DE1D0-E493-42F6-B4F7-4AB783D0361F}" destId="{EFE71C19-E0EA-4C57-8699-8BF0859CFD37}" srcOrd="0" destOrd="0" presId="urn:microsoft.com/office/officeart/2018/2/layout/IconVerticalSolidList"/>
    <dgm:cxn modelId="{73F59360-31F5-4C18-908C-63DE3295DA7F}" type="presOf" srcId="{D5C17C4D-A3BF-40E8-B77A-93D59F7B558D}" destId="{3488D985-DEA5-43C6-9D31-4122AAC1D50A}" srcOrd="0" destOrd="0" presId="urn:microsoft.com/office/officeart/2018/2/layout/IconVerticalSolidList"/>
    <dgm:cxn modelId="{1D25FA76-D873-43FF-91BB-3E2194E3AC07}" srcId="{474C40B3-E81B-4D6C-99B6-8271131935BB}" destId="{0816F50A-4BF4-4078-BBB9-F6631B6EEDB0}" srcOrd="0" destOrd="0" parTransId="{A84E2951-88F1-4A6E-968A-33E57A580371}" sibTransId="{3EFDAB1C-A668-4259-8D98-C621381F261D}"/>
    <dgm:cxn modelId="{9041D0A1-EC96-412D-9445-2EF23893FCD6}" type="presOf" srcId="{0816F50A-4BF4-4078-BBB9-F6631B6EEDB0}" destId="{07E3F1D2-634C-4804-8C86-E751E677791B}" srcOrd="0" destOrd="0" presId="urn:microsoft.com/office/officeart/2018/2/layout/IconVerticalSolidList"/>
    <dgm:cxn modelId="{D8EF24A4-6233-41BC-9C5A-DDF449A71A5D}" srcId="{474C40B3-E81B-4D6C-99B6-8271131935BB}" destId="{C83DE1D0-E493-42F6-B4F7-4AB783D0361F}" srcOrd="1" destOrd="0" parTransId="{A78F845A-F0DC-483D-BC31-7A947F26A8C9}" sibTransId="{65A43317-5F34-4E04-AEA8-6679ACD77A26}"/>
    <dgm:cxn modelId="{AB1613C5-60A6-4AD5-B169-1FA52541D50E}" type="presOf" srcId="{474C40B3-E81B-4D6C-99B6-8271131935BB}" destId="{FE33F8DB-638D-4F59-9B30-982D8EED6ABA}" srcOrd="0" destOrd="0" presId="urn:microsoft.com/office/officeart/2018/2/layout/IconVerticalSolidList"/>
    <dgm:cxn modelId="{2FC3FFCF-2E4F-4284-B9B9-30E8195E7AD3}" srcId="{474C40B3-E81B-4D6C-99B6-8271131935BB}" destId="{D5C17C4D-A3BF-40E8-B77A-93D59F7B558D}" srcOrd="2" destOrd="0" parTransId="{ECCBDEE8-3A48-42CC-8304-93DE92DD359B}" sibTransId="{F2D27CD2-DFB9-448E-A640-A7031BEEAAA8}"/>
    <dgm:cxn modelId="{6BC43470-7B4D-4A27-B341-D6D94E4CB5A2}" type="presParOf" srcId="{FE33F8DB-638D-4F59-9B30-982D8EED6ABA}" destId="{4178D413-C740-4558-A330-EDF473DBCA22}" srcOrd="0" destOrd="0" presId="urn:microsoft.com/office/officeart/2018/2/layout/IconVerticalSolidList"/>
    <dgm:cxn modelId="{928E6055-38B8-47AF-9DFE-473EBB4F5CDC}" type="presParOf" srcId="{4178D413-C740-4558-A330-EDF473DBCA22}" destId="{470D0F18-1379-435F-AE95-E7012C68D52A}" srcOrd="0" destOrd="0" presId="urn:microsoft.com/office/officeart/2018/2/layout/IconVerticalSolidList"/>
    <dgm:cxn modelId="{A3A47CE7-40DB-4113-A607-D50FA3921E6D}" type="presParOf" srcId="{4178D413-C740-4558-A330-EDF473DBCA22}" destId="{8423BEBA-C285-4F96-902C-6EBED9882EEF}" srcOrd="1" destOrd="0" presId="urn:microsoft.com/office/officeart/2018/2/layout/IconVerticalSolidList"/>
    <dgm:cxn modelId="{B0B66F93-77F3-4BBE-9C74-C5D45AC446EA}" type="presParOf" srcId="{4178D413-C740-4558-A330-EDF473DBCA22}" destId="{81A80ADC-3E03-4623-A0E2-B848EBAE0504}" srcOrd="2" destOrd="0" presId="urn:microsoft.com/office/officeart/2018/2/layout/IconVerticalSolidList"/>
    <dgm:cxn modelId="{60C32AB1-1FEF-4DDC-B606-5078CE5ABC5C}" type="presParOf" srcId="{4178D413-C740-4558-A330-EDF473DBCA22}" destId="{07E3F1D2-634C-4804-8C86-E751E677791B}" srcOrd="3" destOrd="0" presId="urn:microsoft.com/office/officeart/2018/2/layout/IconVerticalSolidList"/>
    <dgm:cxn modelId="{4027D86D-EB14-40EC-A329-0DFCC64C3F24}" type="presParOf" srcId="{FE33F8DB-638D-4F59-9B30-982D8EED6ABA}" destId="{3FDC0CF2-ACCF-4A9A-8541-4242305EFB39}" srcOrd="1" destOrd="0" presId="urn:microsoft.com/office/officeart/2018/2/layout/IconVerticalSolidList"/>
    <dgm:cxn modelId="{81C675D3-961F-4876-9E33-33E1A5DA4873}" type="presParOf" srcId="{FE33F8DB-638D-4F59-9B30-982D8EED6ABA}" destId="{AE46B888-09BB-4C68-AC72-A578759DC350}" srcOrd="2" destOrd="0" presId="urn:microsoft.com/office/officeart/2018/2/layout/IconVerticalSolidList"/>
    <dgm:cxn modelId="{545BA0F0-A26E-40F1-8A1B-8270E2B89508}" type="presParOf" srcId="{AE46B888-09BB-4C68-AC72-A578759DC350}" destId="{1C40128F-F61D-4015-84AA-E3B45937C15D}" srcOrd="0" destOrd="0" presId="urn:microsoft.com/office/officeart/2018/2/layout/IconVerticalSolidList"/>
    <dgm:cxn modelId="{3A1F7913-AB84-4B2D-98CB-127853FA2686}" type="presParOf" srcId="{AE46B888-09BB-4C68-AC72-A578759DC350}" destId="{65D56076-D041-4023-B0C0-18F884E90E78}" srcOrd="1" destOrd="0" presId="urn:microsoft.com/office/officeart/2018/2/layout/IconVerticalSolidList"/>
    <dgm:cxn modelId="{A773A1F2-314A-49A4-8692-B26D964C6CBD}" type="presParOf" srcId="{AE46B888-09BB-4C68-AC72-A578759DC350}" destId="{46BF06EF-C455-4442-BC0C-02C4506EE46C}" srcOrd="2" destOrd="0" presId="urn:microsoft.com/office/officeart/2018/2/layout/IconVerticalSolidList"/>
    <dgm:cxn modelId="{75DE4674-1D88-467B-8966-1417EE9F5BBE}" type="presParOf" srcId="{AE46B888-09BB-4C68-AC72-A578759DC350}" destId="{EFE71C19-E0EA-4C57-8699-8BF0859CFD37}" srcOrd="3" destOrd="0" presId="urn:microsoft.com/office/officeart/2018/2/layout/IconVerticalSolidList"/>
    <dgm:cxn modelId="{14E6945E-EF7F-4472-95A9-54715EDCF218}" type="presParOf" srcId="{FE33F8DB-638D-4F59-9B30-982D8EED6ABA}" destId="{643E461D-A6DA-41D1-A609-698873E346A0}" srcOrd="3" destOrd="0" presId="urn:microsoft.com/office/officeart/2018/2/layout/IconVerticalSolidList"/>
    <dgm:cxn modelId="{CBEC781A-582F-4672-B6A0-D43986C94CC1}" type="presParOf" srcId="{FE33F8DB-638D-4F59-9B30-982D8EED6ABA}" destId="{F17554D5-6983-4B7D-B0B3-C0B9C7C89AA2}" srcOrd="4" destOrd="0" presId="urn:microsoft.com/office/officeart/2018/2/layout/IconVerticalSolidList"/>
    <dgm:cxn modelId="{F6848F9C-9054-4987-9CA5-71A12C7D506B}" type="presParOf" srcId="{F17554D5-6983-4B7D-B0B3-C0B9C7C89AA2}" destId="{984D0336-8C62-41BA-ACD7-53D35C415E27}" srcOrd="0" destOrd="0" presId="urn:microsoft.com/office/officeart/2018/2/layout/IconVerticalSolidList"/>
    <dgm:cxn modelId="{8BA1ED99-B49F-406B-B643-7EAEB8B33762}" type="presParOf" srcId="{F17554D5-6983-4B7D-B0B3-C0B9C7C89AA2}" destId="{15F8FCCC-5B02-4ABC-B1FE-D217DAFA31AF}" srcOrd="1" destOrd="0" presId="urn:microsoft.com/office/officeart/2018/2/layout/IconVerticalSolidList"/>
    <dgm:cxn modelId="{C62AC6D4-5CC3-48AD-8421-9E7DB73FE848}" type="presParOf" srcId="{F17554D5-6983-4B7D-B0B3-C0B9C7C89AA2}" destId="{4FD2315C-A43C-4D04-84F0-4573B909BD85}" srcOrd="2" destOrd="0" presId="urn:microsoft.com/office/officeart/2018/2/layout/IconVerticalSolidList"/>
    <dgm:cxn modelId="{3D5850EA-7B38-4B39-BE68-CDBA358BB43A}" type="presParOf" srcId="{F17554D5-6983-4B7D-B0B3-C0B9C7C89AA2}" destId="{3488D985-DEA5-43C6-9D31-4122AAC1D50A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436A944-A5E5-437D-A81C-C595133782A3}" type="doc">
      <dgm:prSet loTypeId="urn:microsoft.com/office/officeart/2016/7/layout/BasicLinearProcessNumbered" loCatId="process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F84B2BB7-205F-4DC7-B6B5-748C48825AC1}">
      <dgm:prSet/>
      <dgm:spPr/>
      <dgm:t>
        <a:bodyPr/>
        <a:lstStyle/>
        <a:p>
          <a:r>
            <a:rPr lang="en-US"/>
            <a:t>Gather basic tools.</a:t>
          </a:r>
        </a:p>
      </dgm:t>
    </dgm:pt>
    <dgm:pt modelId="{2826017F-24D4-4B75-BD14-35C5C24C292B}" type="parTrans" cxnId="{B92BA36F-7729-4C77-A4B0-52A8EF806BBC}">
      <dgm:prSet/>
      <dgm:spPr/>
      <dgm:t>
        <a:bodyPr/>
        <a:lstStyle/>
        <a:p>
          <a:endParaRPr lang="en-US"/>
        </a:p>
      </dgm:t>
    </dgm:pt>
    <dgm:pt modelId="{34CAF0D3-8EEB-442B-A458-8CC081CF8B8E}" type="sibTrans" cxnId="{B92BA36F-7729-4C77-A4B0-52A8EF806BBC}">
      <dgm:prSet phldrT="1" phldr="0"/>
      <dgm:spPr/>
      <dgm:t>
        <a:bodyPr/>
        <a:lstStyle/>
        <a:p>
          <a:r>
            <a:rPr lang="en-US"/>
            <a:t>1</a:t>
          </a:r>
        </a:p>
      </dgm:t>
    </dgm:pt>
    <dgm:pt modelId="{E31253AC-C2AB-4E88-B65C-98C3ABF2F406}">
      <dgm:prSet/>
      <dgm:spPr/>
      <dgm:t>
        <a:bodyPr/>
        <a:lstStyle/>
        <a:p>
          <a:r>
            <a:rPr lang="en-US"/>
            <a:t>Drive through the area.</a:t>
          </a:r>
        </a:p>
      </dgm:t>
    </dgm:pt>
    <dgm:pt modelId="{267AF462-639A-4CF3-9A9F-2C604A9D11A0}" type="parTrans" cxnId="{0701DC41-CE45-4BC6-9C5B-37DE0AA0266B}">
      <dgm:prSet/>
      <dgm:spPr/>
      <dgm:t>
        <a:bodyPr/>
        <a:lstStyle/>
        <a:p>
          <a:endParaRPr lang="en-US"/>
        </a:p>
      </dgm:t>
    </dgm:pt>
    <dgm:pt modelId="{ECD84DA2-1DEB-4979-BF0C-54CD77D4BCEF}" type="sibTrans" cxnId="{0701DC41-CE45-4BC6-9C5B-37DE0AA0266B}">
      <dgm:prSet phldrT="2" phldr="0"/>
      <dgm:spPr/>
      <dgm:t>
        <a:bodyPr/>
        <a:lstStyle/>
        <a:p>
          <a:r>
            <a:rPr lang="en-US"/>
            <a:t>2</a:t>
          </a:r>
        </a:p>
      </dgm:t>
    </dgm:pt>
    <dgm:pt modelId="{78FE3078-A5D0-4765-9A84-A69B3DEB4095}">
      <dgm:prSet/>
      <dgm:spPr/>
      <dgm:t>
        <a:bodyPr/>
        <a:lstStyle/>
        <a:p>
          <a:r>
            <a:rPr lang="en-US"/>
            <a:t>Adjust boundaries.</a:t>
          </a:r>
        </a:p>
      </dgm:t>
    </dgm:pt>
    <dgm:pt modelId="{D36CE660-5A28-4409-BC69-C9C7D5A20336}" type="parTrans" cxnId="{F05A5C7A-C122-4862-96C8-C316C0CB016B}">
      <dgm:prSet/>
      <dgm:spPr/>
      <dgm:t>
        <a:bodyPr/>
        <a:lstStyle/>
        <a:p>
          <a:endParaRPr lang="en-US"/>
        </a:p>
      </dgm:t>
    </dgm:pt>
    <dgm:pt modelId="{0605B07A-5EEE-497F-AE65-A21DF521319A}" type="sibTrans" cxnId="{F05A5C7A-C122-4862-96C8-C316C0CB016B}">
      <dgm:prSet phldrT="3" phldr="0"/>
      <dgm:spPr/>
      <dgm:t>
        <a:bodyPr/>
        <a:lstStyle/>
        <a:p>
          <a:r>
            <a:rPr lang="en-US"/>
            <a:t>3</a:t>
          </a:r>
        </a:p>
      </dgm:t>
    </dgm:pt>
    <dgm:pt modelId="{0F00C83D-7883-45C0-B1ED-62DD1A9AD762}">
      <dgm:prSet/>
      <dgm:spPr/>
      <dgm:t>
        <a:bodyPr/>
        <a:lstStyle/>
        <a:p>
          <a:r>
            <a:rPr lang="en-US"/>
            <a:t>Review area with a list of things to watch for.</a:t>
          </a:r>
        </a:p>
      </dgm:t>
    </dgm:pt>
    <dgm:pt modelId="{61BDA82F-9224-441A-81FE-8A0CC466D9F1}" type="parTrans" cxnId="{E5664021-4198-4A1D-9EA8-F6AA1F418DCA}">
      <dgm:prSet/>
      <dgm:spPr/>
      <dgm:t>
        <a:bodyPr/>
        <a:lstStyle/>
        <a:p>
          <a:endParaRPr lang="en-US"/>
        </a:p>
      </dgm:t>
    </dgm:pt>
    <dgm:pt modelId="{9821909A-A88A-427D-A4D8-033D5A85E481}" type="sibTrans" cxnId="{E5664021-4198-4A1D-9EA8-F6AA1F418DCA}">
      <dgm:prSet phldrT="4" phldr="0"/>
      <dgm:spPr/>
      <dgm:t>
        <a:bodyPr/>
        <a:lstStyle/>
        <a:p>
          <a:r>
            <a:rPr lang="en-US"/>
            <a:t>4</a:t>
          </a:r>
        </a:p>
      </dgm:t>
    </dgm:pt>
    <dgm:pt modelId="{7AB7D7C5-5B59-4DC2-ABA8-33C0FACCE2B7}">
      <dgm:prSet/>
      <dgm:spPr/>
      <dgm:t>
        <a:bodyPr/>
        <a:lstStyle/>
        <a:p>
          <a:r>
            <a:rPr lang="en-US"/>
            <a:t>Contact and interview key individuals in the community.</a:t>
          </a:r>
        </a:p>
      </dgm:t>
    </dgm:pt>
    <dgm:pt modelId="{E68C6FD0-514E-4491-816E-73880683F7DE}" type="parTrans" cxnId="{952A057C-13BB-4B74-9502-911A281987C8}">
      <dgm:prSet/>
      <dgm:spPr/>
      <dgm:t>
        <a:bodyPr/>
        <a:lstStyle/>
        <a:p>
          <a:endParaRPr lang="en-US"/>
        </a:p>
      </dgm:t>
    </dgm:pt>
    <dgm:pt modelId="{59614DC5-E62C-4C91-A95A-B6A46A6F5534}" type="sibTrans" cxnId="{952A057C-13BB-4B74-9502-911A281987C8}">
      <dgm:prSet phldrT="5" phldr="0"/>
      <dgm:spPr/>
      <dgm:t>
        <a:bodyPr/>
        <a:lstStyle/>
        <a:p>
          <a:r>
            <a:rPr lang="en-US"/>
            <a:t>5</a:t>
          </a:r>
        </a:p>
      </dgm:t>
    </dgm:pt>
    <dgm:pt modelId="{0A123537-6BC5-4F5A-9734-333FACFCBF8D}">
      <dgm:prSet/>
      <dgm:spPr/>
      <dgm:t>
        <a:bodyPr/>
        <a:lstStyle/>
        <a:p>
          <a:r>
            <a:rPr lang="en-US"/>
            <a:t>Visit local hangouts.</a:t>
          </a:r>
        </a:p>
      </dgm:t>
    </dgm:pt>
    <dgm:pt modelId="{783D217F-CBD9-4C2C-9AB1-0B69CFFFE0C7}" type="parTrans" cxnId="{DD914FD7-F215-48BE-B586-D46A052F0A3F}">
      <dgm:prSet/>
      <dgm:spPr/>
      <dgm:t>
        <a:bodyPr/>
        <a:lstStyle/>
        <a:p>
          <a:endParaRPr lang="en-US"/>
        </a:p>
      </dgm:t>
    </dgm:pt>
    <dgm:pt modelId="{13062DDB-32D1-487D-A1C2-E1C0EBCC07AE}" type="sibTrans" cxnId="{DD914FD7-F215-48BE-B586-D46A052F0A3F}">
      <dgm:prSet phldrT="6" phldr="0"/>
      <dgm:spPr/>
      <dgm:t>
        <a:bodyPr/>
        <a:lstStyle/>
        <a:p>
          <a:r>
            <a:rPr lang="en-US"/>
            <a:t>6</a:t>
          </a:r>
        </a:p>
      </dgm:t>
    </dgm:pt>
    <dgm:pt modelId="{7B46E793-9152-453B-B77F-F4EAD81DE384}">
      <dgm:prSet/>
      <dgm:spPr/>
      <dgm:t>
        <a:bodyPr/>
        <a:lstStyle/>
        <a:p>
          <a:r>
            <a:rPr lang="en-US"/>
            <a:t>Work with a partner.</a:t>
          </a:r>
        </a:p>
      </dgm:t>
    </dgm:pt>
    <dgm:pt modelId="{32DFE2AA-EF1E-484B-9F76-6E7CB0C8E855}" type="parTrans" cxnId="{FBE41D2E-ADB6-40FB-A20E-371C17F10B6E}">
      <dgm:prSet/>
      <dgm:spPr/>
      <dgm:t>
        <a:bodyPr/>
        <a:lstStyle/>
        <a:p>
          <a:endParaRPr lang="en-US"/>
        </a:p>
      </dgm:t>
    </dgm:pt>
    <dgm:pt modelId="{3EEEDB00-17D5-4547-BE7C-41FFD289209C}" type="sibTrans" cxnId="{FBE41D2E-ADB6-40FB-A20E-371C17F10B6E}">
      <dgm:prSet phldrT="7" phldr="0"/>
      <dgm:spPr/>
      <dgm:t>
        <a:bodyPr/>
        <a:lstStyle/>
        <a:p>
          <a:r>
            <a:rPr lang="en-US"/>
            <a:t>7</a:t>
          </a:r>
        </a:p>
      </dgm:t>
    </dgm:pt>
    <dgm:pt modelId="{910C55B7-BC7C-0F4E-A09B-C5C7DE4EB2D2}" type="pres">
      <dgm:prSet presAssocID="{D436A944-A5E5-437D-A81C-C595133782A3}" presName="Name0" presStyleCnt="0">
        <dgm:presLayoutVars>
          <dgm:animLvl val="lvl"/>
          <dgm:resizeHandles val="exact"/>
        </dgm:presLayoutVars>
      </dgm:prSet>
      <dgm:spPr/>
    </dgm:pt>
    <dgm:pt modelId="{E7754257-43C3-554F-88E9-597288D7F2E1}" type="pres">
      <dgm:prSet presAssocID="{F84B2BB7-205F-4DC7-B6B5-748C48825AC1}" presName="compositeNode" presStyleCnt="0">
        <dgm:presLayoutVars>
          <dgm:bulletEnabled val="1"/>
        </dgm:presLayoutVars>
      </dgm:prSet>
      <dgm:spPr/>
    </dgm:pt>
    <dgm:pt modelId="{50ECF168-9F91-8640-B4E6-084AD945BD0F}" type="pres">
      <dgm:prSet presAssocID="{F84B2BB7-205F-4DC7-B6B5-748C48825AC1}" presName="bgRect" presStyleLbl="bgAccFollowNode1" presStyleIdx="0" presStyleCnt="7"/>
      <dgm:spPr/>
    </dgm:pt>
    <dgm:pt modelId="{E715D62D-F50E-F44D-8713-89F430201EE9}" type="pres">
      <dgm:prSet presAssocID="{34CAF0D3-8EEB-442B-A458-8CC081CF8B8E}" presName="sibTransNodeCircle" presStyleLbl="alignNode1" presStyleIdx="0" presStyleCnt="14">
        <dgm:presLayoutVars>
          <dgm:chMax val="0"/>
          <dgm:bulletEnabled/>
        </dgm:presLayoutVars>
      </dgm:prSet>
      <dgm:spPr/>
    </dgm:pt>
    <dgm:pt modelId="{9771C1D7-19B1-7549-B4D0-12D052EA374A}" type="pres">
      <dgm:prSet presAssocID="{F84B2BB7-205F-4DC7-B6B5-748C48825AC1}" presName="bottomLine" presStyleLbl="alignNode1" presStyleIdx="1" presStyleCnt="14">
        <dgm:presLayoutVars/>
      </dgm:prSet>
      <dgm:spPr/>
    </dgm:pt>
    <dgm:pt modelId="{486A34D9-1FFD-C640-81C1-99671AD152D2}" type="pres">
      <dgm:prSet presAssocID="{F84B2BB7-205F-4DC7-B6B5-748C48825AC1}" presName="nodeText" presStyleLbl="bgAccFollowNode1" presStyleIdx="0" presStyleCnt="7">
        <dgm:presLayoutVars>
          <dgm:bulletEnabled val="1"/>
        </dgm:presLayoutVars>
      </dgm:prSet>
      <dgm:spPr/>
    </dgm:pt>
    <dgm:pt modelId="{3EEBB87C-A32F-184E-B062-6D66F6017B9E}" type="pres">
      <dgm:prSet presAssocID="{34CAF0D3-8EEB-442B-A458-8CC081CF8B8E}" presName="sibTrans" presStyleCnt="0"/>
      <dgm:spPr/>
    </dgm:pt>
    <dgm:pt modelId="{253F8DF7-813B-AF4F-B039-57D022C7D487}" type="pres">
      <dgm:prSet presAssocID="{E31253AC-C2AB-4E88-B65C-98C3ABF2F406}" presName="compositeNode" presStyleCnt="0">
        <dgm:presLayoutVars>
          <dgm:bulletEnabled val="1"/>
        </dgm:presLayoutVars>
      </dgm:prSet>
      <dgm:spPr/>
    </dgm:pt>
    <dgm:pt modelId="{032380E4-7DA6-054B-828A-2E57A4732F28}" type="pres">
      <dgm:prSet presAssocID="{E31253AC-C2AB-4E88-B65C-98C3ABF2F406}" presName="bgRect" presStyleLbl="bgAccFollowNode1" presStyleIdx="1" presStyleCnt="7"/>
      <dgm:spPr/>
    </dgm:pt>
    <dgm:pt modelId="{67308099-ACEC-0C46-B58C-B67AD07E000D}" type="pres">
      <dgm:prSet presAssocID="{ECD84DA2-1DEB-4979-BF0C-54CD77D4BCEF}" presName="sibTransNodeCircle" presStyleLbl="alignNode1" presStyleIdx="2" presStyleCnt="14">
        <dgm:presLayoutVars>
          <dgm:chMax val="0"/>
          <dgm:bulletEnabled/>
        </dgm:presLayoutVars>
      </dgm:prSet>
      <dgm:spPr/>
    </dgm:pt>
    <dgm:pt modelId="{02EEC439-25E7-A34E-BF13-C5C976776711}" type="pres">
      <dgm:prSet presAssocID="{E31253AC-C2AB-4E88-B65C-98C3ABF2F406}" presName="bottomLine" presStyleLbl="alignNode1" presStyleIdx="3" presStyleCnt="14">
        <dgm:presLayoutVars/>
      </dgm:prSet>
      <dgm:spPr/>
    </dgm:pt>
    <dgm:pt modelId="{E8B35A93-5D14-DF49-BD96-AFEE8D8F732F}" type="pres">
      <dgm:prSet presAssocID="{E31253AC-C2AB-4E88-B65C-98C3ABF2F406}" presName="nodeText" presStyleLbl="bgAccFollowNode1" presStyleIdx="1" presStyleCnt="7">
        <dgm:presLayoutVars>
          <dgm:bulletEnabled val="1"/>
        </dgm:presLayoutVars>
      </dgm:prSet>
      <dgm:spPr/>
    </dgm:pt>
    <dgm:pt modelId="{06CDBC8E-004A-A345-B840-CF1F998AA28B}" type="pres">
      <dgm:prSet presAssocID="{ECD84DA2-1DEB-4979-BF0C-54CD77D4BCEF}" presName="sibTrans" presStyleCnt="0"/>
      <dgm:spPr/>
    </dgm:pt>
    <dgm:pt modelId="{78C5E658-9A1A-3444-8512-D3EAB3D46A86}" type="pres">
      <dgm:prSet presAssocID="{78FE3078-A5D0-4765-9A84-A69B3DEB4095}" presName="compositeNode" presStyleCnt="0">
        <dgm:presLayoutVars>
          <dgm:bulletEnabled val="1"/>
        </dgm:presLayoutVars>
      </dgm:prSet>
      <dgm:spPr/>
    </dgm:pt>
    <dgm:pt modelId="{4B3912F4-1107-5A42-96CE-A6875138DFA1}" type="pres">
      <dgm:prSet presAssocID="{78FE3078-A5D0-4765-9A84-A69B3DEB4095}" presName="bgRect" presStyleLbl="bgAccFollowNode1" presStyleIdx="2" presStyleCnt="7"/>
      <dgm:spPr/>
    </dgm:pt>
    <dgm:pt modelId="{11260F83-298E-594D-AD20-22B93EBBADC0}" type="pres">
      <dgm:prSet presAssocID="{0605B07A-5EEE-497F-AE65-A21DF521319A}" presName="sibTransNodeCircle" presStyleLbl="alignNode1" presStyleIdx="4" presStyleCnt="14">
        <dgm:presLayoutVars>
          <dgm:chMax val="0"/>
          <dgm:bulletEnabled/>
        </dgm:presLayoutVars>
      </dgm:prSet>
      <dgm:spPr/>
    </dgm:pt>
    <dgm:pt modelId="{5F069AE1-FEEE-DE40-8BE4-6B2173487AF9}" type="pres">
      <dgm:prSet presAssocID="{78FE3078-A5D0-4765-9A84-A69B3DEB4095}" presName="bottomLine" presStyleLbl="alignNode1" presStyleIdx="5" presStyleCnt="14">
        <dgm:presLayoutVars/>
      </dgm:prSet>
      <dgm:spPr/>
    </dgm:pt>
    <dgm:pt modelId="{A661EAE2-EB11-6347-9F2C-42DB26A4E657}" type="pres">
      <dgm:prSet presAssocID="{78FE3078-A5D0-4765-9A84-A69B3DEB4095}" presName="nodeText" presStyleLbl="bgAccFollowNode1" presStyleIdx="2" presStyleCnt="7">
        <dgm:presLayoutVars>
          <dgm:bulletEnabled val="1"/>
        </dgm:presLayoutVars>
      </dgm:prSet>
      <dgm:spPr/>
    </dgm:pt>
    <dgm:pt modelId="{7A27D43B-A285-0546-B998-3FA6AAA11FF6}" type="pres">
      <dgm:prSet presAssocID="{0605B07A-5EEE-497F-AE65-A21DF521319A}" presName="sibTrans" presStyleCnt="0"/>
      <dgm:spPr/>
    </dgm:pt>
    <dgm:pt modelId="{12A0CEAB-AF3F-574C-91FD-776847213DC3}" type="pres">
      <dgm:prSet presAssocID="{0F00C83D-7883-45C0-B1ED-62DD1A9AD762}" presName="compositeNode" presStyleCnt="0">
        <dgm:presLayoutVars>
          <dgm:bulletEnabled val="1"/>
        </dgm:presLayoutVars>
      </dgm:prSet>
      <dgm:spPr/>
    </dgm:pt>
    <dgm:pt modelId="{63B053E9-3DC7-E242-A9C0-33F204F3C5B1}" type="pres">
      <dgm:prSet presAssocID="{0F00C83D-7883-45C0-B1ED-62DD1A9AD762}" presName="bgRect" presStyleLbl="bgAccFollowNode1" presStyleIdx="3" presStyleCnt="7"/>
      <dgm:spPr/>
    </dgm:pt>
    <dgm:pt modelId="{199EC8AD-53E8-114B-9DE9-C3CE188324C3}" type="pres">
      <dgm:prSet presAssocID="{9821909A-A88A-427D-A4D8-033D5A85E481}" presName="sibTransNodeCircle" presStyleLbl="alignNode1" presStyleIdx="6" presStyleCnt="14">
        <dgm:presLayoutVars>
          <dgm:chMax val="0"/>
          <dgm:bulletEnabled/>
        </dgm:presLayoutVars>
      </dgm:prSet>
      <dgm:spPr/>
    </dgm:pt>
    <dgm:pt modelId="{AA49A137-0204-B645-989E-446F4C44F15C}" type="pres">
      <dgm:prSet presAssocID="{0F00C83D-7883-45C0-B1ED-62DD1A9AD762}" presName="bottomLine" presStyleLbl="alignNode1" presStyleIdx="7" presStyleCnt="14">
        <dgm:presLayoutVars/>
      </dgm:prSet>
      <dgm:spPr/>
    </dgm:pt>
    <dgm:pt modelId="{2EBEC2D9-AEF8-3B44-9A32-97708A03CE41}" type="pres">
      <dgm:prSet presAssocID="{0F00C83D-7883-45C0-B1ED-62DD1A9AD762}" presName="nodeText" presStyleLbl="bgAccFollowNode1" presStyleIdx="3" presStyleCnt="7">
        <dgm:presLayoutVars>
          <dgm:bulletEnabled val="1"/>
        </dgm:presLayoutVars>
      </dgm:prSet>
      <dgm:spPr/>
    </dgm:pt>
    <dgm:pt modelId="{8D355207-699E-8D4D-AF6D-7E744F41FBDF}" type="pres">
      <dgm:prSet presAssocID="{9821909A-A88A-427D-A4D8-033D5A85E481}" presName="sibTrans" presStyleCnt="0"/>
      <dgm:spPr/>
    </dgm:pt>
    <dgm:pt modelId="{C9791A1D-D793-2148-B8BF-5BA3244FE573}" type="pres">
      <dgm:prSet presAssocID="{7AB7D7C5-5B59-4DC2-ABA8-33C0FACCE2B7}" presName="compositeNode" presStyleCnt="0">
        <dgm:presLayoutVars>
          <dgm:bulletEnabled val="1"/>
        </dgm:presLayoutVars>
      </dgm:prSet>
      <dgm:spPr/>
    </dgm:pt>
    <dgm:pt modelId="{8057BF17-7EA9-C04B-9975-8AFF235D1525}" type="pres">
      <dgm:prSet presAssocID="{7AB7D7C5-5B59-4DC2-ABA8-33C0FACCE2B7}" presName="bgRect" presStyleLbl="bgAccFollowNode1" presStyleIdx="4" presStyleCnt="7"/>
      <dgm:spPr/>
    </dgm:pt>
    <dgm:pt modelId="{DFF0FBF3-F775-0243-83B1-6F05BFF34115}" type="pres">
      <dgm:prSet presAssocID="{59614DC5-E62C-4C91-A95A-B6A46A6F5534}" presName="sibTransNodeCircle" presStyleLbl="alignNode1" presStyleIdx="8" presStyleCnt="14">
        <dgm:presLayoutVars>
          <dgm:chMax val="0"/>
          <dgm:bulletEnabled/>
        </dgm:presLayoutVars>
      </dgm:prSet>
      <dgm:spPr/>
    </dgm:pt>
    <dgm:pt modelId="{2F073BCA-491F-F140-BE65-89F1010B0C06}" type="pres">
      <dgm:prSet presAssocID="{7AB7D7C5-5B59-4DC2-ABA8-33C0FACCE2B7}" presName="bottomLine" presStyleLbl="alignNode1" presStyleIdx="9" presStyleCnt="14">
        <dgm:presLayoutVars/>
      </dgm:prSet>
      <dgm:spPr/>
    </dgm:pt>
    <dgm:pt modelId="{8C42B201-D586-2844-9660-23853257A8B6}" type="pres">
      <dgm:prSet presAssocID="{7AB7D7C5-5B59-4DC2-ABA8-33C0FACCE2B7}" presName="nodeText" presStyleLbl="bgAccFollowNode1" presStyleIdx="4" presStyleCnt="7">
        <dgm:presLayoutVars>
          <dgm:bulletEnabled val="1"/>
        </dgm:presLayoutVars>
      </dgm:prSet>
      <dgm:spPr/>
    </dgm:pt>
    <dgm:pt modelId="{E67917B0-9D13-E046-8307-DA421DD4899D}" type="pres">
      <dgm:prSet presAssocID="{59614DC5-E62C-4C91-A95A-B6A46A6F5534}" presName="sibTrans" presStyleCnt="0"/>
      <dgm:spPr/>
    </dgm:pt>
    <dgm:pt modelId="{A0B11BEA-685F-ED46-9A13-FD471D8D818A}" type="pres">
      <dgm:prSet presAssocID="{0A123537-6BC5-4F5A-9734-333FACFCBF8D}" presName="compositeNode" presStyleCnt="0">
        <dgm:presLayoutVars>
          <dgm:bulletEnabled val="1"/>
        </dgm:presLayoutVars>
      </dgm:prSet>
      <dgm:spPr/>
    </dgm:pt>
    <dgm:pt modelId="{1719B647-206C-2B48-B2E5-35D65ADCE0BD}" type="pres">
      <dgm:prSet presAssocID="{0A123537-6BC5-4F5A-9734-333FACFCBF8D}" presName="bgRect" presStyleLbl="bgAccFollowNode1" presStyleIdx="5" presStyleCnt="7"/>
      <dgm:spPr/>
    </dgm:pt>
    <dgm:pt modelId="{EE97DBF8-5844-B84D-8B99-6E3D0491A9BC}" type="pres">
      <dgm:prSet presAssocID="{13062DDB-32D1-487D-A1C2-E1C0EBCC07AE}" presName="sibTransNodeCircle" presStyleLbl="alignNode1" presStyleIdx="10" presStyleCnt="14">
        <dgm:presLayoutVars>
          <dgm:chMax val="0"/>
          <dgm:bulletEnabled/>
        </dgm:presLayoutVars>
      </dgm:prSet>
      <dgm:spPr/>
    </dgm:pt>
    <dgm:pt modelId="{5F1AF608-23D1-9D4C-84F6-98920AC3C382}" type="pres">
      <dgm:prSet presAssocID="{0A123537-6BC5-4F5A-9734-333FACFCBF8D}" presName="bottomLine" presStyleLbl="alignNode1" presStyleIdx="11" presStyleCnt="14">
        <dgm:presLayoutVars/>
      </dgm:prSet>
      <dgm:spPr/>
    </dgm:pt>
    <dgm:pt modelId="{61F644AE-FF40-7041-8BB4-6DA73DE9169E}" type="pres">
      <dgm:prSet presAssocID="{0A123537-6BC5-4F5A-9734-333FACFCBF8D}" presName="nodeText" presStyleLbl="bgAccFollowNode1" presStyleIdx="5" presStyleCnt="7">
        <dgm:presLayoutVars>
          <dgm:bulletEnabled val="1"/>
        </dgm:presLayoutVars>
      </dgm:prSet>
      <dgm:spPr/>
    </dgm:pt>
    <dgm:pt modelId="{0F0F2B68-3C50-FD4A-833B-1417A81426FC}" type="pres">
      <dgm:prSet presAssocID="{13062DDB-32D1-487D-A1C2-E1C0EBCC07AE}" presName="sibTrans" presStyleCnt="0"/>
      <dgm:spPr/>
    </dgm:pt>
    <dgm:pt modelId="{8A26F85B-9ABF-BB45-8AF2-56087D989A41}" type="pres">
      <dgm:prSet presAssocID="{7B46E793-9152-453B-B77F-F4EAD81DE384}" presName="compositeNode" presStyleCnt="0">
        <dgm:presLayoutVars>
          <dgm:bulletEnabled val="1"/>
        </dgm:presLayoutVars>
      </dgm:prSet>
      <dgm:spPr/>
    </dgm:pt>
    <dgm:pt modelId="{A559F0A1-BB5F-9A45-88C2-A2EF0C8C33D1}" type="pres">
      <dgm:prSet presAssocID="{7B46E793-9152-453B-B77F-F4EAD81DE384}" presName="bgRect" presStyleLbl="bgAccFollowNode1" presStyleIdx="6" presStyleCnt="7"/>
      <dgm:spPr/>
    </dgm:pt>
    <dgm:pt modelId="{E811D861-0B6A-684C-BF56-1CA9E77103E9}" type="pres">
      <dgm:prSet presAssocID="{3EEEDB00-17D5-4547-BE7C-41FFD289209C}" presName="sibTransNodeCircle" presStyleLbl="alignNode1" presStyleIdx="12" presStyleCnt="14">
        <dgm:presLayoutVars>
          <dgm:chMax val="0"/>
          <dgm:bulletEnabled/>
        </dgm:presLayoutVars>
      </dgm:prSet>
      <dgm:spPr/>
    </dgm:pt>
    <dgm:pt modelId="{985D1267-E89D-CE46-A468-E96FEC2E2024}" type="pres">
      <dgm:prSet presAssocID="{7B46E793-9152-453B-B77F-F4EAD81DE384}" presName="bottomLine" presStyleLbl="alignNode1" presStyleIdx="13" presStyleCnt="14">
        <dgm:presLayoutVars/>
      </dgm:prSet>
      <dgm:spPr/>
    </dgm:pt>
    <dgm:pt modelId="{8B787A98-16DE-6944-8928-207B8D8A855A}" type="pres">
      <dgm:prSet presAssocID="{7B46E793-9152-453B-B77F-F4EAD81DE384}" presName="nodeText" presStyleLbl="bgAccFollowNode1" presStyleIdx="6" presStyleCnt="7">
        <dgm:presLayoutVars>
          <dgm:bulletEnabled val="1"/>
        </dgm:presLayoutVars>
      </dgm:prSet>
      <dgm:spPr/>
    </dgm:pt>
  </dgm:ptLst>
  <dgm:cxnLst>
    <dgm:cxn modelId="{ECFDB404-DA17-C141-B279-3FB911DBD8A1}" type="presOf" srcId="{0605B07A-5EEE-497F-AE65-A21DF521319A}" destId="{11260F83-298E-594D-AD20-22B93EBBADC0}" srcOrd="0" destOrd="0" presId="urn:microsoft.com/office/officeart/2016/7/layout/BasicLinearProcessNumbered"/>
    <dgm:cxn modelId="{E5664021-4198-4A1D-9EA8-F6AA1F418DCA}" srcId="{D436A944-A5E5-437D-A81C-C595133782A3}" destId="{0F00C83D-7883-45C0-B1ED-62DD1A9AD762}" srcOrd="3" destOrd="0" parTransId="{61BDA82F-9224-441A-81FE-8A0CC466D9F1}" sibTransId="{9821909A-A88A-427D-A4D8-033D5A85E481}"/>
    <dgm:cxn modelId="{FBE41D2E-ADB6-40FB-A20E-371C17F10B6E}" srcId="{D436A944-A5E5-437D-A81C-C595133782A3}" destId="{7B46E793-9152-453B-B77F-F4EAD81DE384}" srcOrd="6" destOrd="0" parTransId="{32DFE2AA-EF1E-484B-9F76-6E7CB0C8E855}" sibTransId="{3EEEDB00-17D5-4547-BE7C-41FFD289209C}"/>
    <dgm:cxn modelId="{0F1F873A-B00E-AC41-B4BA-FC8DE7AC64C3}" type="presOf" srcId="{9821909A-A88A-427D-A4D8-033D5A85E481}" destId="{199EC8AD-53E8-114B-9DE9-C3CE188324C3}" srcOrd="0" destOrd="0" presId="urn:microsoft.com/office/officeart/2016/7/layout/BasicLinearProcessNumbered"/>
    <dgm:cxn modelId="{8C144F40-43D5-E24F-A8DC-16C8F0EA80F1}" type="presOf" srcId="{F84B2BB7-205F-4DC7-B6B5-748C48825AC1}" destId="{486A34D9-1FFD-C640-81C1-99671AD152D2}" srcOrd="1" destOrd="0" presId="urn:microsoft.com/office/officeart/2016/7/layout/BasicLinearProcessNumbered"/>
    <dgm:cxn modelId="{447F9B41-8D2F-4645-8CA2-C54390263CC0}" type="presOf" srcId="{F84B2BB7-205F-4DC7-B6B5-748C48825AC1}" destId="{50ECF168-9F91-8640-B4E6-084AD945BD0F}" srcOrd="0" destOrd="0" presId="urn:microsoft.com/office/officeart/2016/7/layout/BasicLinearProcessNumbered"/>
    <dgm:cxn modelId="{0701DC41-CE45-4BC6-9C5B-37DE0AA0266B}" srcId="{D436A944-A5E5-437D-A81C-C595133782A3}" destId="{E31253AC-C2AB-4E88-B65C-98C3ABF2F406}" srcOrd="1" destOrd="0" parTransId="{267AF462-639A-4CF3-9A9F-2C604A9D11A0}" sibTransId="{ECD84DA2-1DEB-4979-BF0C-54CD77D4BCEF}"/>
    <dgm:cxn modelId="{77EF4A4E-693C-C443-8345-7EB1057DAFC8}" type="presOf" srcId="{0A123537-6BC5-4F5A-9734-333FACFCBF8D}" destId="{1719B647-206C-2B48-B2E5-35D65ADCE0BD}" srcOrd="0" destOrd="0" presId="urn:microsoft.com/office/officeart/2016/7/layout/BasicLinearProcessNumbered"/>
    <dgm:cxn modelId="{82102055-983B-024B-A371-928DDCC7E569}" type="presOf" srcId="{7AB7D7C5-5B59-4DC2-ABA8-33C0FACCE2B7}" destId="{8057BF17-7EA9-C04B-9975-8AFF235D1525}" srcOrd="0" destOrd="0" presId="urn:microsoft.com/office/officeart/2016/7/layout/BasicLinearProcessNumbered"/>
    <dgm:cxn modelId="{729E125A-3817-0646-A618-15BD1DC84452}" type="presOf" srcId="{59614DC5-E62C-4C91-A95A-B6A46A6F5534}" destId="{DFF0FBF3-F775-0243-83B1-6F05BFF34115}" srcOrd="0" destOrd="0" presId="urn:microsoft.com/office/officeart/2016/7/layout/BasicLinearProcessNumbered"/>
    <dgm:cxn modelId="{14EE2E62-BD7F-9142-AD4F-34E7D1F82EA8}" type="presOf" srcId="{D436A944-A5E5-437D-A81C-C595133782A3}" destId="{910C55B7-BC7C-0F4E-A09B-C5C7DE4EB2D2}" srcOrd="0" destOrd="0" presId="urn:microsoft.com/office/officeart/2016/7/layout/BasicLinearProcessNumbered"/>
    <dgm:cxn modelId="{D5927368-1D79-0A40-83D5-50384F7E9D15}" type="presOf" srcId="{0F00C83D-7883-45C0-B1ED-62DD1A9AD762}" destId="{2EBEC2D9-AEF8-3B44-9A32-97708A03CE41}" srcOrd="1" destOrd="0" presId="urn:microsoft.com/office/officeart/2016/7/layout/BasicLinearProcessNumbered"/>
    <dgm:cxn modelId="{9D15056B-2A5F-7348-8FC6-FEBA568D7C3F}" type="presOf" srcId="{0F00C83D-7883-45C0-B1ED-62DD1A9AD762}" destId="{63B053E9-3DC7-E242-A9C0-33F204F3C5B1}" srcOrd="0" destOrd="0" presId="urn:microsoft.com/office/officeart/2016/7/layout/BasicLinearProcessNumbered"/>
    <dgm:cxn modelId="{B92BA36F-7729-4C77-A4B0-52A8EF806BBC}" srcId="{D436A944-A5E5-437D-A81C-C595133782A3}" destId="{F84B2BB7-205F-4DC7-B6B5-748C48825AC1}" srcOrd="0" destOrd="0" parTransId="{2826017F-24D4-4B75-BD14-35C5C24C292B}" sibTransId="{34CAF0D3-8EEB-442B-A458-8CC081CF8B8E}"/>
    <dgm:cxn modelId="{F05A5C7A-C122-4862-96C8-C316C0CB016B}" srcId="{D436A944-A5E5-437D-A81C-C595133782A3}" destId="{78FE3078-A5D0-4765-9A84-A69B3DEB4095}" srcOrd="2" destOrd="0" parTransId="{D36CE660-5A28-4409-BC69-C9C7D5A20336}" sibTransId="{0605B07A-5EEE-497F-AE65-A21DF521319A}"/>
    <dgm:cxn modelId="{952A057C-13BB-4B74-9502-911A281987C8}" srcId="{D436A944-A5E5-437D-A81C-C595133782A3}" destId="{7AB7D7C5-5B59-4DC2-ABA8-33C0FACCE2B7}" srcOrd="4" destOrd="0" parTransId="{E68C6FD0-514E-4491-816E-73880683F7DE}" sibTransId="{59614DC5-E62C-4C91-A95A-B6A46A6F5534}"/>
    <dgm:cxn modelId="{5E495D7F-B71B-8A4A-8DD1-F553F112053A}" type="presOf" srcId="{ECD84DA2-1DEB-4979-BF0C-54CD77D4BCEF}" destId="{67308099-ACEC-0C46-B58C-B67AD07E000D}" srcOrd="0" destOrd="0" presId="urn:microsoft.com/office/officeart/2016/7/layout/BasicLinearProcessNumbered"/>
    <dgm:cxn modelId="{14B10091-4DEC-F942-85BB-07E7A136ED6C}" type="presOf" srcId="{34CAF0D3-8EEB-442B-A458-8CC081CF8B8E}" destId="{E715D62D-F50E-F44D-8713-89F430201EE9}" srcOrd="0" destOrd="0" presId="urn:microsoft.com/office/officeart/2016/7/layout/BasicLinearProcessNumbered"/>
    <dgm:cxn modelId="{DFCC499D-AB57-704A-A429-51810DC2786F}" type="presOf" srcId="{78FE3078-A5D0-4765-9A84-A69B3DEB4095}" destId="{4B3912F4-1107-5A42-96CE-A6875138DFA1}" srcOrd="0" destOrd="0" presId="urn:microsoft.com/office/officeart/2016/7/layout/BasicLinearProcessNumbered"/>
    <dgm:cxn modelId="{0AE4AAA2-F7F8-A640-8873-8888DE5C0DCC}" type="presOf" srcId="{3EEEDB00-17D5-4547-BE7C-41FFD289209C}" destId="{E811D861-0B6A-684C-BF56-1CA9E77103E9}" srcOrd="0" destOrd="0" presId="urn:microsoft.com/office/officeart/2016/7/layout/BasicLinearProcessNumbered"/>
    <dgm:cxn modelId="{3B3733AC-59E2-5A4D-B129-6372AF0C283A}" type="presOf" srcId="{E31253AC-C2AB-4E88-B65C-98C3ABF2F406}" destId="{032380E4-7DA6-054B-828A-2E57A4732F28}" srcOrd="0" destOrd="0" presId="urn:microsoft.com/office/officeart/2016/7/layout/BasicLinearProcessNumbered"/>
    <dgm:cxn modelId="{C3B20EAE-DAD7-3E49-878C-EA5AC8FD67EF}" type="presOf" srcId="{7B46E793-9152-453B-B77F-F4EAD81DE384}" destId="{A559F0A1-BB5F-9A45-88C2-A2EF0C8C33D1}" srcOrd="0" destOrd="0" presId="urn:microsoft.com/office/officeart/2016/7/layout/BasicLinearProcessNumbered"/>
    <dgm:cxn modelId="{73A723BD-6E5F-F547-AA3A-C2CBD35A4EDF}" type="presOf" srcId="{7AB7D7C5-5B59-4DC2-ABA8-33C0FACCE2B7}" destId="{8C42B201-D586-2844-9660-23853257A8B6}" srcOrd="1" destOrd="0" presId="urn:microsoft.com/office/officeart/2016/7/layout/BasicLinearProcessNumbered"/>
    <dgm:cxn modelId="{DD914FD7-F215-48BE-B586-D46A052F0A3F}" srcId="{D436A944-A5E5-437D-A81C-C595133782A3}" destId="{0A123537-6BC5-4F5A-9734-333FACFCBF8D}" srcOrd="5" destOrd="0" parTransId="{783D217F-CBD9-4C2C-9AB1-0B69CFFFE0C7}" sibTransId="{13062DDB-32D1-487D-A1C2-E1C0EBCC07AE}"/>
    <dgm:cxn modelId="{383EC4D7-AC25-F34A-884A-985C352A0211}" type="presOf" srcId="{7B46E793-9152-453B-B77F-F4EAD81DE384}" destId="{8B787A98-16DE-6944-8928-207B8D8A855A}" srcOrd="1" destOrd="0" presId="urn:microsoft.com/office/officeart/2016/7/layout/BasicLinearProcessNumbered"/>
    <dgm:cxn modelId="{305864D8-7412-1E4C-A22F-22539C6CCB44}" type="presOf" srcId="{13062DDB-32D1-487D-A1C2-E1C0EBCC07AE}" destId="{EE97DBF8-5844-B84D-8B99-6E3D0491A9BC}" srcOrd="0" destOrd="0" presId="urn:microsoft.com/office/officeart/2016/7/layout/BasicLinearProcessNumbered"/>
    <dgm:cxn modelId="{1C141EE4-48F6-974D-B14A-7E5312B2FD31}" type="presOf" srcId="{78FE3078-A5D0-4765-9A84-A69B3DEB4095}" destId="{A661EAE2-EB11-6347-9F2C-42DB26A4E657}" srcOrd="1" destOrd="0" presId="urn:microsoft.com/office/officeart/2016/7/layout/BasicLinearProcessNumbered"/>
    <dgm:cxn modelId="{BF5AE8EE-3934-4C40-8A1F-E9DCCEAF022E}" type="presOf" srcId="{E31253AC-C2AB-4E88-B65C-98C3ABF2F406}" destId="{E8B35A93-5D14-DF49-BD96-AFEE8D8F732F}" srcOrd="1" destOrd="0" presId="urn:microsoft.com/office/officeart/2016/7/layout/BasicLinearProcessNumbered"/>
    <dgm:cxn modelId="{C3504EF4-4C57-8747-A5C8-59BB2917CEF0}" type="presOf" srcId="{0A123537-6BC5-4F5A-9734-333FACFCBF8D}" destId="{61F644AE-FF40-7041-8BB4-6DA73DE9169E}" srcOrd="1" destOrd="0" presId="urn:microsoft.com/office/officeart/2016/7/layout/BasicLinearProcessNumbered"/>
    <dgm:cxn modelId="{99BC5F47-63B5-4A48-B36E-3E3526155BBC}" type="presParOf" srcId="{910C55B7-BC7C-0F4E-A09B-C5C7DE4EB2D2}" destId="{E7754257-43C3-554F-88E9-597288D7F2E1}" srcOrd="0" destOrd="0" presId="urn:microsoft.com/office/officeart/2016/7/layout/BasicLinearProcessNumbered"/>
    <dgm:cxn modelId="{F2D556AE-F981-8A49-80E6-045843C5FA01}" type="presParOf" srcId="{E7754257-43C3-554F-88E9-597288D7F2E1}" destId="{50ECF168-9F91-8640-B4E6-084AD945BD0F}" srcOrd="0" destOrd="0" presId="urn:microsoft.com/office/officeart/2016/7/layout/BasicLinearProcessNumbered"/>
    <dgm:cxn modelId="{370F6F3B-0E06-204C-BD10-F71DECB6BDC3}" type="presParOf" srcId="{E7754257-43C3-554F-88E9-597288D7F2E1}" destId="{E715D62D-F50E-F44D-8713-89F430201EE9}" srcOrd="1" destOrd="0" presId="urn:microsoft.com/office/officeart/2016/7/layout/BasicLinearProcessNumbered"/>
    <dgm:cxn modelId="{80D1FE87-875E-C345-BB0E-28665D906FAC}" type="presParOf" srcId="{E7754257-43C3-554F-88E9-597288D7F2E1}" destId="{9771C1D7-19B1-7549-B4D0-12D052EA374A}" srcOrd="2" destOrd="0" presId="urn:microsoft.com/office/officeart/2016/7/layout/BasicLinearProcessNumbered"/>
    <dgm:cxn modelId="{09CACB02-ED2B-2A47-AC59-BDDA6F146EC0}" type="presParOf" srcId="{E7754257-43C3-554F-88E9-597288D7F2E1}" destId="{486A34D9-1FFD-C640-81C1-99671AD152D2}" srcOrd="3" destOrd="0" presId="urn:microsoft.com/office/officeart/2016/7/layout/BasicLinearProcessNumbered"/>
    <dgm:cxn modelId="{772E3DD0-5DF4-1E4E-A3DD-645287419429}" type="presParOf" srcId="{910C55B7-BC7C-0F4E-A09B-C5C7DE4EB2D2}" destId="{3EEBB87C-A32F-184E-B062-6D66F6017B9E}" srcOrd="1" destOrd="0" presId="urn:microsoft.com/office/officeart/2016/7/layout/BasicLinearProcessNumbered"/>
    <dgm:cxn modelId="{0D49B820-A6C0-3B4C-9905-712B7689DD01}" type="presParOf" srcId="{910C55B7-BC7C-0F4E-A09B-C5C7DE4EB2D2}" destId="{253F8DF7-813B-AF4F-B039-57D022C7D487}" srcOrd="2" destOrd="0" presId="urn:microsoft.com/office/officeart/2016/7/layout/BasicLinearProcessNumbered"/>
    <dgm:cxn modelId="{E880433E-BC50-2A42-81A2-B1FF3D5C23E6}" type="presParOf" srcId="{253F8DF7-813B-AF4F-B039-57D022C7D487}" destId="{032380E4-7DA6-054B-828A-2E57A4732F28}" srcOrd="0" destOrd="0" presId="urn:microsoft.com/office/officeart/2016/7/layout/BasicLinearProcessNumbered"/>
    <dgm:cxn modelId="{64225B74-368F-FC45-B438-AE9B0162C85B}" type="presParOf" srcId="{253F8DF7-813B-AF4F-B039-57D022C7D487}" destId="{67308099-ACEC-0C46-B58C-B67AD07E000D}" srcOrd="1" destOrd="0" presId="urn:microsoft.com/office/officeart/2016/7/layout/BasicLinearProcessNumbered"/>
    <dgm:cxn modelId="{384A7B89-D165-5D4B-B997-CF5227FEF278}" type="presParOf" srcId="{253F8DF7-813B-AF4F-B039-57D022C7D487}" destId="{02EEC439-25E7-A34E-BF13-C5C976776711}" srcOrd="2" destOrd="0" presId="urn:microsoft.com/office/officeart/2016/7/layout/BasicLinearProcessNumbered"/>
    <dgm:cxn modelId="{FCD88829-A255-1742-BC1E-4CA8D047792A}" type="presParOf" srcId="{253F8DF7-813B-AF4F-B039-57D022C7D487}" destId="{E8B35A93-5D14-DF49-BD96-AFEE8D8F732F}" srcOrd="3" destOrd="0" presId="urn:microsoft.com/office/officeart/2016/7/layout/BasicLinearProcessNumbered"/>
    <dgm:cxn modelId="{39CF4900-473A-7A44-9916-1E57BE619263}" type="presParOf" srcId="{910C55B7-BC7C-0F4E-A09B-C5C7DE4EB2D2}" destId="{06CDBC8E-004A-A345-B840-CF1F998AA28B}" srcOrd="3" destOrd="0" presId="urn:microsoft.com/office/officeart/2016/7/layout/BasicLinearProcessNumbered"/>
    <dgm:cxn modelId="{AF3BC312-1895-E548-90AA-BB5ABCC396C0}" type="presParOf" srcId="{910C55B7-BC7C-0F4E-A09B-C5C7DE4EB2D2}" destId="{78C5E658-9A1A-3444-8512-D3EAB3D46A86}" srcOrd="4" destOrd="0" presId="urn:microsoft.com/office/officeart/2016/7/layout/BasicLinearProcessNumbered"/>
    <dgm:cxn modelId="{A05C87E7-8DFE-184F-BDFF-58098BDCA6D9}" type="presParOf" srcId="{78C5E658-9A1A-3444-8512-D3EAB3D46A86}" destId="{4B3912F4-1107-5A42-96CE-A6875138DFA1}" srcOrd="0" destOrd="0" presId="urn:microsoft.com/office/officeart/2016/7/layout/BasicLinearProcessNumbered"/>
    <dgm:cxn modelId="{AE53DCE8-3017-4643-8E43-BC265D0DE92B}" type="presParOf" srcId="{78C5E658-9A1A-3444-8512-D3EAB3D46A86}" destId="{11260F83-298E-594D-AD20-22B93EBBADC0}" srcOrd="1" destOrd="0" presId="urn:microsoft.com/office/officeart/2016/7/layout/BasicLinearProcessNumbered"/>
    <dgm:cxn modelId="{E7B39727-023B-6D47-A454-1591B1B2FDE8}" type="presParOf" srcId="{78C5E658-9A1A-3444-8512-D3EAB3D46A86}" destId="{5F069AE1-FEEE-DE40-8BE4-6B2173487AF9}" srcOrd="2" destOrd="0" presId="urn:microsoft.com/office/officeart/2016/7/layout/BasicLinearProcessNumbered"/>
    <dgm:cxn modelId="{F4870C4A-7D88-CF4F-A695-46AFE65209BD}" type="presParOf" srcId="{78C5E658-9A1A-3444-8512-D3EAB3D46A86}" destId="{A661EAE2-EB11-6347-9F2C-42DB26A4E657}" srcOrd="3" destOrd="0" presId="urn:microsoft.com/office/officeart/2016/7/layout/BasicLinearProcessNumbered"/>
    <dgm:cxn modelId="{277C7B5F-2520-F441-A2B3-27F7B5B381E4}" type="presParOf" srcId="{910C55B7-BC7C-0F4E-A09B-C5C7DE4EB2D2}" destId="{7A27D43B-A285-0546-B998-3FA6AAA11FF6}" srcOrd="5" destOrd="0" presId="urn:microsoft.com/office/officeart/2016/7/layout/BasicLinearProcessNumbered"/>
    <dgm:cxn modelId="{BFE37C25-7136-1C43-8D5B-9905F1A4B934}" type="presParOf" srcId="{910C55B7-BC7C-0F4E-A09B-C5C7DE4EB2D2}" destId="{12A0CEAB-AF3F-574C-91FD-776847213DC3}" srcOrd="6" destOrd="0" presId="urn:microsoft.com/office/officeart/2016/7/layout/BasicLinearProcessNumbered"/>
    <dgm:cxn modelId="{2E3B35D1-80D2-4F4E-BC0F-A94192FAE4DD}" type="presParOf" srcId="{12A0CEAB-AF3F-574C-91FD-776847213DC3}" destId="{63B053E9-3DC7-E242-A9C0-33F204F3C5B1}" srcOrd="0" destOrd="0" presId="urn:microsoft.com/office/officeart/2016/7/layout/BasicLinearProcessNumbered"/>
    <dgm:cxn modelId="{35320F53-FB2A-2B4E-8375-C916E73899AD}" type="presParOf" srcId="{12A0CEAB-AF3F-574C-91FD-776847213DC3}" destId="{199EC8AD-53E8-114B-9DE9-C3CE188324C3}" srcOrd="1" destOrd="0" presId="urn:microsoft.com/office/officeart/2016/7/layout/BasicLinearProcessNumbered"/>
    <dgm:cxn modelId="{0E496ACC-6D45-DC43-BD61-5730235D5942}" type="presParOf" srcId="{12A0CEAB-AF3F-574C-91FD-776847213DC3}" destId="{AA49A137-0204-B645-989E-446F4C44F15C}" srcOrd="2" destOrd="0" presId="urn:microsoft.com/office/officeart/2016/7/layout/BasicLinearProcessNumbered"/>
    <dgm:cxn modelId="{695581E7-EE2A-CC43-A548-A7A8130C7DA6}" type="presParOf" srcId="{12A0CEAB-AF3F-574C-91FD-776847213DC3}" destId="{2EBEC2D9-AEF8-3B44-9A32-97708A03CE41}" srcOrd="3" destOrd="0" presId="urn:microsoft.com/office/officeart/2016/7/layout/BasicLinearProcessNumbered"/>
    <dgm:cxn modelId="{18B75BE3-9917-114E-A1E3-99B236CF5308}" type="presParOf" srcId="{910C55B7-BC7C-0F4E-A09B-C5C7DE4EB2D2}" destId="{8D355207-699E-8D4D-AF6D-7E744F41FBDF}" srcOrd="7" destOrd="0" presId="urn:microsoft.com/office/officeart/2016/7/layout/BasicLinearProcessNumbered"/>
    <dgm:cxn modelId="{6F24E00C-315E-8E41-8178-35EA8A04539E}" type="presParOf" srcId="{910C55B7-BC7C-0F4E-A09B-C5C7DE4EB2D2}" destId="{C9791A1D-D793-2148-B8BF-5BA3244FE573}" srcOrd="8" destOrd="0" presId="urn:microsoft.com/office/officeart/2016/7/layout/BasicLinearProcessNumbered"/>
    <dgm:cxn modelId="{9EBAF210-AE85-A64C-9563-1596369D3FC8}" type="presParOf" srcId="{C9791A1D-D793-2148-B8BF-5BA3244FE573}" destId="{8057BF17-7EA9-C04B-9975-8AFF235D1525}" srcOrd="0" destOrd="0" presId="urn:microsoft.com/office/officeart/2016/7/layout/BasicLinearProcessNumbered"/>
    <dgm:cxn modelId="{F2C8623B-FBE5-A343-8EE4-F4B06E602546}" type="presParOf" srcId="{C9791A1D-D793-2148-B8BF-5BA3244FE573}" destId="{DFF0FBF3-F775-0243-83B1-6F05BFF34115}" srcOrd="1" destOrd="0" presId="urn:microsoft.com/office/officeart/2016/7/layout/BasicLinearProcessNumbered"/>
    <dgm:cxn modelId="{A2008BB3-AFFB-414F-AD88-E41A542888FA}" type="presParOf" srcId="{C9791A1D-D793-2148-B8BF-5BA3244FE573}" destId="{2F073BCA-491F-F140-BE65-89F1010B0C06}" srcOrd="2" destOrd="0" presId="urn:microsoft.com/office/officeart/2016/7/layout/BasicLinearProcessNumbered"/>
    <dgm:cxn modelId="{23476009-6A17-2244-AB86-470A911D693D}" type="presParOf" srcId="{C9791A1D-D793-2148-B8BF-5BA3244FE573}" destId="{8C42B201-D586-2844-9660-23853257A8B6}" srcOrd="3" destOrd="0" presId="urn:microsoft.com/office/officeart/2016/7/layout/BasicLinearProcessNumbered"/>
    <dgm:cxn modelId="{817E676D-E5FE-A24F-B2ED-9F5742B9A539}" type="presParOf" srcId="{910C55B7-BC7C-0F4E-A09B-C5C7DE4EB2D2}" destId="{E67917B0-9D13-E046-8307-DA421DD4899D}" srcOrd="9" destOrd="0" presId="urn:microsoft.com/office/officeart/2016/7/layout/BasicLinearProcessNumbered"/>
    <dgm:cxn modelId="{EB3F630B-CA83-2A4B-A43D-4962D628B9E2}" type="presParOf" srcId="{910C55B7-BC7C-0F4E-A09B-C5C7DE4EB2D2}" destId="{A0B11BEA-685F-ED46-9A13-FD471D8D818A}" srcOrd="10" destOrd="0" presId="urn:microsoft.com/office/officeart/2016/7/layout/BasicLinearProcessNumbered"/>
    <dgm:cxn modelId="{0353B863-84D6-384A-82F9-D92750D7B19C}" type="presParOf" srcId="{A0B11BEA-685F-ED46-9A13-FD471D8D818A}" destId="{1719B647-206C-2B48-B2E5-35D65ADCE0BD}" srcOrd="0" destOrd="0" presId="urn:microsoft.com/office/officeart/2016/7/layout/BasicLinearProcessNumbered"/>
    <dgm:cxn modelId="{7A40C39B-6DB9-9A4F-B6C2-7D79132F6ED5}" type="presParOf" srcId="{A0B11BEA-685F-ED46-9A13-FD471D8D818A}" destId="{EE97DBF8-5844-B84D-8B99-6E3D0491A9BC}" srcOrd="1" destOrd="0" presId="urn:microsoft.com/office/officeart/2016/7/layout/BasicLinearProcessNumbered"/>
    <dgm:cxn modelId="{B413BBE2-6D12-D246-AF66-BAF7F4B90723}" type="presParOf" srcId="{A0B11BEA-685F-ED46-9A13-FD471D8D818A}" destId="{5F1AF608-23D1-9D4C-84F6-98920AC3C382}" srcOrd="2" destOrd="0" presId="urn:microsoft.com/office/officeart/2016/7/layout/BasicLinearProcessNumbered"/>
    <dgm:cxn modelId="{DAC60161-9DD3-AA4A-9467-CD8AC1AB099B}" type="presParOf" srcId="{A0B11BEA-685F-ED46-9A13-FD471D8D818A}" destId="{61F644AE-FF40-7041-8BB4-6DA73DE9169E}" srcOrd="3" destOrd="0" presId="urn:microsoft.com/office/officeart/2016/7/layout/BasicLinearProcessNumbered"/>
    <dgm:cxn modelId="{18E54336-F053-8C4E-854B-DA7BF1F958BA}" type="presParOf" srcId="{910C55B7-BC7C-0F4E-A09B-C5C7DE4EB2D2}" destId="{0F0F2B68-3C50-FD4A-833B-1417A81426FC}" srcOrd="11" destOrd="0" presId="urn:microsoft.com/office/officeart/2016/7/layout/BasicLinearProcessNumbered"/>
    <dgm:cxn modelId="{727EDD96-3619-CB44-8051-9C3DA12BA750}" type="presParOf" srcId="{910C55B7-BC7C-0F4E-A09B-C5C7DE4EB2D2}" destId="{8A26F85B-9ABF-BB45-8AF2-56087D989A41}" srcOrd="12" destOrd="0" presId="urn:microsoft.com/office/officeart/2016/7/layout/BasicLinearProcessNumbered"/>
    <dgm:cxn modelId="{31D35607-C866-9346-AFE1-47CEE9583882}" type="presParOf" srcId="{8A26F85B-9ABF-BB45-8AF2-56087D989A41}" destId="{A559F0A1-BB5F-9A45-88C2-A2EF0C8C33D1}" srcOrd="0" destOrd="0" presId="urn:microsoft.com/office/officeart/2016/7/layout/BasicLinearProcessNumbered"/>
    <dgm:cxn modelId="{34893216-7876-5F41-9FFD-24AADD43F0C5}" type="presParOf" srcId="{8A26F85B-9ABF-BB45-8AF2-56087D989A41}" destId="{E811D861-0B6A-684C-BF56-1CA9E77103E9}" srcOrd="1" destOrd="0" presId="urn:microsoft.com/office/officeart/2016/7/layout/BasicLinearProcessNumbered"/>
    <dgm:cxn modelId="{9F8BA91D-E88E-3744-A48B-74CBC8631B95}" type="presParOf" srcId="{8A26F85B-9ABF-BB45-8AF2-56087D989A41}" destId="{985D1267-E89D-CE46-A468-E96FEC2E2024}" srcOrd="2" destOrd="0" presId="urn:microsoft.com/office/officeart/2016/7/layout/BasicLinearProcessNumbered"/>
    <dgm:cxn modelId="{FE33086D-2BEA-F540-A94D-F47B428796C2}" type="presParOf" srcId="{8A26F85B-9ABF-BB45-8AF2-56087D989A41}" destId="{8B787A98-16DE-6944-8928-207B8D8A855A}" srcOrd="3" destOrd="0" presId="urn:microsoft.com/office/officeart/2016/7/layout/BasicLinear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653629E-1FB0-433E-9F21-6F21CCC66CCF}" type="doc">
      <dgm:prSet loTypeId="urn:microsoft.com/office/officeart/2016/7/layout/VerticalSolidAction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E0E7435C-BE04-4969-BF0A-DE72EF503038}">
      <dgm:prSet/>
      <dgm:spPr/>
      <dgm:t>
        <a:bodyPr/>
        <a:lstStyle/>
        <a:p>
          <a:r>
            <a:rPr lang="en-US"/>
            <a:t>Start</a:t>
          </a:r>
        </a:p>
      </dgm:t>
    </dgm:pt>
    <dgm:pt modelId="{C41BC94F-DCC5-4080-9413-4CB51886673A}" type="parTrans" cxnId="{34D4EAD1-02E8-4E26-BD01-058CCE08CF83}">
      <dgm:prSet/>
      <dgm:spPr/>
      <dgm:t>
        <a:bodyPr/>
        <a:lstStyle/>
        <a:p>
          <a:endParaRPr lang="en-US"/>
        </a:p>
      </dgm:t>
    </dgm:pt>
    <dgm:pt modelId="{2F26502E-8045-4542-A7DE-F529982BE756}" type="sibTrans" cxnId="{34D4EAD1-02E8-4E26-BD01-058CCE08CF83}">
      <dgm:prSet/>
      <dgm:spPr/>
      <dgm:t>
        <a:bodyPr/>
        <a:lstStyle/>
        <a:p>
          <a:endParaRPr lang="en-US"/>
        </a:p>
      </dgm:t>
    </dgm:pt>
    <dgm:pt modelId="{21B83530-1925-4ECE-9578-3764004F57A3}">
      <dgm:prSet/>
      <dgm:spPr/>
      <dgm:t>
        <a:bodyPr/>
        <a:lstStyle/>
        <a:p>
          <a:r>
            <a:rPr lang="en-US"/>
            <a:t>Start with small talk.</a:t>
          </a:r>
        </a:p>
      </dgm:t>
    </dgm:pt>
    <dgm:pt modelId="{CC16052C-8769-494C-BB48-B8A08817EDAE}" type="parTrans" cxnId="{18C49B58-CA23-4B2D-9A81-D98793ED4ACD}">
      <dgm:prSet/>
      <dgm:spPr/>
      <dgm:t>
        <a:bodyPr/>
        <a:lstStyle/>
        <a:p>
          <a:endParaRPr lang="en-US"/>
        </a:p>
      </dgm:t>
    </dgm:pt>
    <dgm:pt modelId="{38B77B94-B3D5-439D-BC1A-2B99B3C15239}" type="sibTrans" cxnId="{18C49B58-CA23-4B2D-9A81-D98793ED4ACD}">
      <dgm:prSet/>
      <dgm:spPr/>
      <dgm:t>
        <a:bodyPr/>
        <a:lstStyle/>
        <a:p>
          <a:endParaRPr lang="en-US"/>
        </a:p>
      </dgm:t>
    </dgm:pt>
    <dgm:pt modelId="{2470BD1E-225F-49A0-B755-137534BCF108}">
      <dgm:prSet/>
      <dgm:spPr/>
      <dgm:t>
        <a:bodyPr/>
        <a:lstStyle/>
        <a:p>
          <a:r>
            <a:rPr lang="en-US"/>
            <a:t>Explain</a:t>
          </a:r>
        </a:p>
      </dgm:t>
    </dgm:pt>
    <dgm:pt modelId="{25E3EF67-2D1C-4293-B1D8-3753A4F88D64}" type="parTrans" cxnId="{8535E58B-736B-422C-B7A1-0BDA01A5AAF7}">
      <dgm:prSet/>
      <dgm:spPr/>
      <dgm:t>
        <a:bodyPr/>
        <a:lstStyle/>
        <a:p>
          <a:endParaRPr lang="en-US"/>
        </a:p>
      </dgm:t>
    </dgm:pt>
    <dgm:pt modelId="{69DCA048-5E39-4806-9CDD-249D90F6DDAA}" type="sibTrans" cxnId="{8535E58B-736B-422C-B7A1-0BDA01A5AAF7}">
      <dgm:prSet/>
      <dgm:spPr/>
      <dgm:t>
        <a:bodyPr/>
        <a:lstStyle/>
        <a:p>
          <a:endParaRPr lang="en-US"/>
        </a:p>
      </dgm:t>
    </dgm:pt>
    <dgm:pt modelId="{1B1C4B29-6D53-4E9B-B67E-E73B1FB77E9C}">
      <dgm:prSet/>
      <dgm:spPr/>
      <dgm:t>
        <a:bodyPr/>
        <a:lstStyle/>
        <a:p>
          <a:r>
            <a:rPr lang="en-US"/>
            <a:t>Explain your motives.</a:t>
          </a:r>
        </a:p>
      </dgm:t>
    </dgm:pt>
    <dgm:pt modelId="{CEE4D66E-FB08-40BA-8417-19CF135B4B65}" type="parTrans" cxnId="{BBB4E6D8-8A17-4483-BB48-05E04C7BC2F1}">
      <dgm:prSet/>
      <dgm:spPr/>
      <dgm:t>
        <a:bodyPr/>
        <a:lstStyle/>
        <a:p>
          <a:endParaRPr lang="en-US"/>
        </a:p>
      </dgm:t>
    </dgm:pt>
    <dgm:pt modelId="{0D4A4FD7-7B12-4874-9288-115D03FE1FDC}" type="sibTrans" cxnId="{BBB4E6D8-8A17-4483-BB48-05E04C7BC2F1}">
      <dgm:prSet/>
      <dgm:spPr/>
      <dgm:t>
        <a:bodyPr/>
        <a:lstStyle/>
        <a:p>
          <a:endParaRPr lang="en-US"/>
        </a:p>
      </dgm:t>
    </dgm:pt>
    <dgm:pt modelId="{FB8F01CA-8B78-4E02-826D-6C146C8D63AC}">
      <dgm:prSet/>
      <dgm:spPr/>
      <dgm:t>
        <a:bodyPr/>
        <a:lstStyle/>
        <a:p>
          <a:r>
            <a:rPr lang="en-US"/>
            <a:t>Ask</a:t>
          </a:r>
        </a:p>
      </dgm:t>
    </dgm:pt>
    <dgm:pt modelId="{8415CFE1-1DF0-4850-A276-E6DCE18961BA}" type="parTrans" cxnId="{01E95742-A093-4BEE-B5A3-084C900E44C5}">
      <dgm:prSet/>
      <dgm:spPr/>
      <dgm:t>
        <a:bodyPr/>
        <a:lstStyle/>
        <a:p>
          <a:endParaRPr lang="en-US"/>
        </a:p>
      </dgm:t>
    </dgm:pt>
    <dgm:pt modelId="{A7C6D9E7-8469-43B9-88E9-4D2C771A3C63}" type="sibTrans" cxnId="{01E95742-A093-4BEE-B5A3-084C900E44C5}">
      <dgm:prSet/>
      <dgm:spPr/>
      <dgm:t>
        <a:bodyPr/>
        <a:lstStyle/>
        <a:p>
          <a:endParaRPr lang="en-US"/>
        </a:p>
      </dgm:t>
    </dgm:pt>
    <dgm:pt modelId="{E4B63D9B-17AD-4714-9CEE-263A6F63117C}">
      <dgm:prSet/>
      <dgm:spPr/>
      <dgm:t>
        <a:bodyPr/>
        <a:lstStyle/>
        <a:p>
          <a:r>
            <a:rPr lang="en-US"/>
            <a:t>Ask for a definition of the community.</a:t>
          </a:r>
        </a:p>
      </dgm:t>
    </dgm:pt>
    <dgm:pt modelId="{886C801B-F062-432D-BA3D-81CD3456E61F}" type="parTrans" cxnId="{D6CA9BDD-7809-4075-8D27-3F8C9BC5C633}">
      <dgm:prSet/>
      <dgm:spPr/>
      <dgm:t>
        <a:bodyPr/>
        <a:lstStyle/>
        <a:p>
          <a:endParaRPr lang="en-US"/>
        </a:p>
      </dgm:t>
    </dgm:pt>
    <dgm:pt modelId="{C6D511DC-8C6D-48D6-823F-0DBECF0AAA5E}" type="sibTrans" cxnId="{D6CA9BDD-7809-4075-8D27-3F8C9BC5C633}">
      <dgm:prSet/>
      <dgm:spPr/>
      <dgm:t>
        <a:bodyPr/>
        <a:lstStyle/>
        <a:p>
          <a:endParaRPr lang="en-US"/>
        </a:p>
      </dgm:t>
    </dgm:pt>
    <dgm:pt modelId="{425BBA9C-5ED3-438F-8E52-724EF16B778B}">
      <dgm:prSet/>
      <dgm:spPr/>
      <dgm:t>
        <a:bodyPr/>
        <a:lstStyle/>
        <a:p>
          <a:r>
            <a:rPr lang="en-US"/>
            <a:t>Follow up</a:t>
          </a:r>
        </a:p>
      </dgm:t>
    </dgm:pt>
    <dgm:pt modelId="{CE85BE35-BCA3-4B0B-B6FE-D0964F4240D8}" type="parTrans" cxnId="{C9DD0E6F-EA71-45C5-BF6B-D24F17A6962C}">
      <dgm:prSet/>
      <dgm:spPr/>
      <dgm:t>
        <a:bodyPr/>
        <a:lstStyle/>
        <a:p>
          <a:endParaRPr lang="en-US"/>
        </a:p>
      </dgm:t>
    </dgm:pt>
    <dgm:pt modelId="{DDAADBAF-CE41-4BFD-96DC-5ABBA1A10A2A}" type="sibTrans" cxnId="{C9DD0E6F-EA71-45C5-BF6B-D24F17A6962C}">
      <dgm:prSet/>
      <dgm:spPr/>
      <dgm:t>
        <a:bodyPr/>
        <a:lstStyle/>
        <a:p>
          <a:endParaRPr lang="en-US"/>
        </a:p>
      </dgm:t>
    </dgm:pt>
    <dgm:pt modelId="{A74A6A3C-7034-45A0-AE61-3995FC19A00C}">
      <dgm:prSet/>
      <dgm:spPr/>
      <dgm:t>
        <a:bodyPr/>
        <a:lstStyle/>
        <a:p>
          <a:r>
            <a:rPr lang="en-US"/>
            <a:t>Follow up on leads and go on to subjects and areas you haven’t reached yet.</a:t>
          </a:r>
        </a:p>
      </dgm:t>
    </dgm:pt>
    <dgm:pt modelId="{5AD6614A-47BD-4B68-A6D7-88DCE7AA437E}" type="parTrans" cxnId="{C3D0E48A-38E4-4C02-AA17-5CBFAF6D6A44}">
      <dgm:prSet/>
      <dgm:spPr/>
      <dgm:t>
        <a:bodyPr/>
        <a:lstStyle/>
        <a:p>
          <a:endParaRPr lang="en-US"/>
        </a:p>
      </dgm:t>
    </dgm:pt>
    <dgm:pt modelId="{8E698E61-7B23-40A4-A479-524A35E0EDE4}" type="sibTrans" cxnId="{C3D0E48A-38E4-4C02-AA17-5CBFAF6D6A44}">
      <dgm:prSet/>
      <dgm:spPr/>
      <dgm:t>
        <a:bodyPr/>
        <a:lstStyle/>
        <a:p>
          <a:endParaRPr lang="en-US"/>
        </a:p>
      </dgm:t>
    </dgm:pt>
    <dgm:pt modelId="{88B0AF51-892B-42C1-9475-83AE99D3F62C}">
      <dgm:prSet/>
      <dgm:spPr/>
      <dgm:t>
        <a:bodyPr/>
        <a:lstStyle/>
        <a:p>
          <a:r>
            <a:rPr lang="en-US"/>
            <a:t>Ask</a:t>
          </a:r>
        </a:p>
      </dgm:t>
    </dgm:pt>
    <dgm:pt modelId="{1F5B1B09-501C-4B83-93D4-CCC637334076}" type="parTrans" cxnId="{A3D6A5A8-FF59-4EB2-9F39-091449C37ECF}">
      <dgm:prSet/>
      <dgm:spPr/>
      <dgm:t>
        <a:bodyPr/>
        <a:lstStyle/>
        <a:p>
          <a:endParaRPr lang="en-US"/>
        </a:p>
      </dgm:t>
    </dgm:pt>
    <dgm:pt modelId="{F30D7971-8A72-4AC1-A175-788D41756D55}" type="sibTrans" cxnId="{A3D6A5A8-FF59-4EB2-9F39-091449C37ECF}">
      <dgm:prSet/>
      <dgm:spPr/>
      <dgm:t>
        <a:bodyPr/>
        <a:lstStyle/>
        <a:p>
          <a:endParaRPr lang="en-US"/>
        </a:p>
      </dgm:t>
    </dgm:pt>
    <dgm:pt modelId="{764315BD-1F86-481E-AFDC-C19AEFC8D0F3}">
      <dgm:prSet/>
      <dgm:spPr/>
      <dgm:t>
        <a:bodyPr/>
        <a:lstStyle/>
        <a:p>
          <a:r>
            <a:rPr lang="en-US"/>
            <a:t>Ask who else you should talk to.</a:t>
          </a:r>
        </a:p>
      </dgm:t>
    </dgm:pt>
    <dgm:pt modelId="{B629BD81-B906-4E49-9714-82776E024E52}" type="parTrans" cxnId="{82F7FAB4-E9A8-4F8D-989A-0D8288B6E646}">
      <dgm:prSet/>
      <dgm:spPr/>
      <dgm:t>
        <a:bodyPr/>
        <a:lstStyle/>
        <a:p>
          <a:endParaRPr lang="en-US"/>
        </a:p>
      </dgm:t>
    </dgm:pt>
    <dgm:pt modelId="{21FBCDD7-ED4B-4319-8D1C-8DCDE04E40B3}" type="sibTrans" cxnId="{82F7FAB4-E9A8-4F8D-989A-0D8288B6E646}">
      <dgm:prSet/>
      <dgm:spPr/>
      <dgm:t>
        <a:bodyPr/>
        <a:lstStyle/>
        <a:p>
          <a:endParaRPr lang="en-US"/>
        </a:p>
      </dgm:t>
    </dgm:pt>
    <dgm:pt modelId="{EE38D1EB-4993-40E1-891C-A705BBE4EAE5}">
      <dgm:prSet/>
      <dgm:spPr/>
      <dgm:t>
        <a:bodyPr/>
        <a:lstStyle/>
        <a:p>
          <a:r>
            <a:rPr lang="en-US"/>
            <a:t>Let</a:t>
          </a:r>
        </a:p>
      </dgm:t>
    </dgm:pt>
    <dgm:pt modelId="{1A7CFBB2-3167-433F-843B-DAF980D18EDF}" type="parTrans" cxnId="{8A8533C9-54C5-473F-B397-DABC8544DD87}">
      <dgm:prSet/>
      <dgm:spPr/>
      <dgm:t>
        <a:bodyPr/>
        <a:lstStyle/>
        <a:p>
          <a:endParaRPr lang="en-US"/>
        </a:p>
      </dgm:t>
    </dgm:pt>
    <dgm:pt modelId="{11798061-3658-4475-8135-84FDE797D96C}" type="sibTrans" cxnId="{8A8533C9-54C5-473F-B397-DABC8544DD87}">
      <dgm:prSet/>
      <dgm:spPr/>
      <dgm:t>
        <a:bodyPr/>
        <a:lstStyle/>
        <a:p>
          <a:endParaRPr lang="en-US"/>
        </a:p>
      </dgm:t>
    </dgm:pt>
    <dgm:pt modelId="{EB79A2D0-E0D8-485D-B134-2D695E0DF150}">
      <dgm:prSet/>
      <dgm:spPr/>
      <dgm:t>
        <a:bodyPr/>
        <a:lstStyle/>
        <a:p>
          <a:r>
            <a:rPr lang="en-US"/>
            <a:t>Let interviewee end the interview.</a:t>
          </a:r>
        </a:p>
      </dgm:t>
    </dgm:pt>
    <dgm:pt modelId="{1548B6A0-7E48-4B3D-9828-5D7DF57A0D78}" type="parTrans" cxnId="{55A2CD63-85B0-42F2-A24B-E00CB30A5DC0}">
      <dgm:prSet/>
      <dgm:spPr/>
      <dgm:t>
        <a:bodyPr/>
        <a:lstStyle/>
        <a:p>
          <a:endParaRPr lang="en-US"/>
        </a:p>
      </dgm:t>
    </dgm:pt>
    <dgm:pt modelId="{E5E8C94B-8EBF-4E3E-A273-B61A2C35CBA6}" type="sibTrans" cxnId="{55A2CD63-85B0-42F2-A24B-E00CB30A5DC0}">
      <dgm:prSet/>
      <dgm:spPr/>
      <dgm:t>
        <a:bodyPr/>
        <a:lstStyle/>
        <a:p>
          <a:endParaRPr lang="en-US"/>
        </a:p>
      </dgm:t>
    </dgm:pt>
    <dgm:pt modelId="{5371588C-5EDD-4401-A80F-2AECB0C66675}">
      <dgm:prSet/>
      <dgm:spPr/>
      <dgm:t>
        <a:bodyPr/>
        <a:lstStyle/>
        <a:p>
          <a:r>
            <a:rPr lang="en-US"/>
            <a:t>Thank</a:t>
          </a:r>
        </a:p>
      </dgm:t>
    </dgm:pt>
    <dgm:pt modelId="{4C2ACB01-5BDD-46B3-A9E1-BF7DF791D307}" type="parTrans" cxnId="{3301CF6E-E0B3-4A83-A85D-1F47D8CF4685}">
      <dgm:prSet/>
      <dgm:spPr/>
      <dgm:t>
        <a:bodyPr/>
        <a:lstStyle/>
        <a:p>
          <a:endParaRPr lang="en-US"/>
        </a:p>
      </dgm:t>
    </dgm:pt>
    <dgm:pt modelId="{9DA54A52-FF24-41F2-96FA-6874413A3CA0}" type="sibTrans" cxnId="{3301CF6E-E0B3-4A83-A85D-1F47D8CF4685}">
      <dgm:prSet/>
      <dgm:spPr/>
      <dgm:t>
        <a:bodyPr/>
        <a:lstStyle/>
        <a:p>
          <a:endParaRPr lang="en-US"/>
        </a:p>
      </dgm:t>
    </dgm:pt>
    <dgm:pt modelId="{449A33CC-A856-451A-957A-38B6AC3E1187}">
      <dgm:prSet/>
      <dgm:spPr/>
      <dgm:t>
        <a:bodyPr/>
        <a:lstStyle/>
        <a:p>
          <a:r>
            <a:rPr lang="en-US"/>
            <a:t>Thank interviewee for his/her time.</a:t>
          </a:r>
        </a:p>
      </dgm:t>
    </dgm:pt>
    <dgm:pt modelId="{F5F72116-A9E3-4D0E-817E-2EA0DD87787E}" type="parTrans" cxnId="{82D1FE2F-B0E0-41B5-9938-16ACD2702D29}">
      <dgm:prSet/>
      <dgm:spPr/>
      <dgm:t>
        <a:bodyPr/>
        <a:lstStyle/>
        <a:p>
          <a:endParaRPr lang="en-US"/>
        </a:p>
      </dgm:t>
    </dgm:pt>
    <dgm:pt modelId="{CBE4F2C9-7026-41B2-8F55-AD10497A474C}" type="sibTrans" cxnId="{82D1FE2F-B0E0-41B5-9938-16ACD2702D29}">
      <dgm:prSet/>
      <dgm:spPr/>
      <dgm:t>
        <a:bodyPr/>
        <a:lstStyle/>
        <a:p>
          <a:endParaRPr lang="en-US"/>
        </a:p>
      </dgm:t>
    </dgm:pt>
    <dgm:pt modelId="{CAAECFB1-59E5-EA4C-9461-B697EF622FBC}" type="pres">
      <dgm:prSet presAssocID="{C653629E-1FB0-433E-9F21-6F21CCC66CCF}" presName="Name0" presStyleCnt="0">
        <dgm:presLayoutVars>
          <dgm:dir/>
          <dgm:animLvl val="lvl"/>
          <dgm:resizeHandles val="exact"/>
        </dgm:presLayoutVars>
      </dgm:prSet>
      <dgm:spPr/>
    </dgm:pt>
    <dgm:pt modelId="{B148BAC5-66C8-1544-80DA-9DDE2CC070D0}" type="pres">
      <dgm:prSet presAssocID="{E0E7435C-BE04-4969-BF0A-DE72EF503038}" presName="linNode" presStyleCnt="0"/>
      <dgm:spPr/>
    </dgm:pt>
    <dgm:pt modelId="{823BAC4B-852B-FB48-8A9C-E628902F391A}" type="pres">
      <dgm:prSet presAssocID="{E0E7435C-BE04-4969-BF0A-DE72EF503038}" presName="parentText" presStyleLbl="alignNode1" presStyleIdx="0" presStyleCnt="7">
        <dgm:presLayoutVars>
          <dgm:chMax val="1"/>
          <dgm:bulletEnabled/>
        </dgm:presLayoutVars>
      </dgm:prSet>
      <dgm:spPr/>
    </dgm:pt>
    <dgm:pt modelId="{4453D01E-E979-1245-893C-7E4974C9C077}" type="pres">
      <dgm:prSet presAssocID="{E0E7435C-BE04-4969-BF0A-DE72EF503038}" presName="descendantText" presStyleLbl="alignAccFollowNode1" presStyleIdx="0" presStyleCnt="7">
        <dgm:presLayoutVars>
          <dgm:bulletEnabled/>
        </dgm:presLayoutVars>
      </dgm:prSet>
      <dgm:spPr/>
    </dgm:pt>
    <dgm:pt modelId="{1C77A260-C0B5-E749-80E5-CE31115A0995}" type="pres">
      <dgm:prSet presAssocID="{2F26502E-8045-4542-A7DE-F529982BE756}" presName="sp" presStyleCnt="0"/>
      <dgm:spPr/>
    </dgm:pt>
    <dgm:pt modelId="{E044F793-FA7B-2045-BC44-B40A5F5A10EE}" type="pres">
      <dgm:prSet presAssocID="{2470BD1E-225F-49A0-B755-137534BCF108}" presName="linNode" presStyleCnt="0"/>
      <dgm:spPr/>
    </dgm:pt>
    <dgm:pt modelId="{991EF77C-8D24-D74C-8DE6-A2AEABC633A5}" type="pres">
      <dgm:prSet presAssocID="{2470BD1E-225F-49A0-B755-137534BCF108}" presName="parentText" presStyleLbl="alignNode1" presStyleIdx="1" presStyleCnt="7">
        <dgm:presLayoutVars>
          <dgm:chMax val="1"/>
          <dgm:bulletEnabled/>
        </dgm:presLayoutVars>
      </dgm:prSet>
      <dgm:spPr/>
    </dgm:pt>
    <dgm:pt modelId="{2411F9DA-4853-D346-A3CB-EA18A1BEBDCD}" type="pres">
      <dgm:prSet presAssocID="{2470BD1E-225F-49A0-B755-137534BCF108}" presName="descendantText" presStyleLbl="alignAccFollowNode1" presStyleIdx="1" presStyleCnt="7">
        <dgm:presLayoutVars>
          <dgm:bulletEnabled/>
        </dgm:presLayoutVars>
      </dgm:prSet>
      <dgm:spPr/>
    </dgm:pt>
    <dgm:pt modelId="{DF93B598-519B-8C45-90CE-AB70FB99BCBE}" type="pres">
      <dgm:prSet presAssocID="{69DCA048-5E39-4806-9CDD-249D90F6DDAA}" presName="sp" presStyleCnt="0"/>
      <dgm:spPr/>
    </dgm:pt>
    <dgm:pt modelId="{A8701637-8CEB-0946-A199-8842FC611966}" type="pres">
      <dgm:prSet presAssocID="{FB8F01CA-8B78-4E02-826D-6C146C8D63AC}" presName="linNode" presStyleCnt="0"/>
      <dgm:spPr/>
    </dgm:pt>
    <dgm:pt modelId="{C59CE27C-0435-994A-85F2-4F5270EED8F8}" type="pres">
      <dgm:prSet presAssocID="{FB8F01CA-8B78-4E02-826D-6C146C8D63AC}" presName="parentText" presStyleLbl="alignNode1" presStyleIdx="2" presStyleCnt="7">
        <dgm:presLayoutVars>
          <dgm:chMax val="1"/>
          <dgm:bulletEnabled/>
        </dgm:presLayoutVars>
      </dgm:prSet>
      <dgm:spPr/>
    </dgm:pt>
    <dgm:pt modelId="{85445893-385A-9647-A179-8D585DEAA6B1}" type="pres">
      <dgm:prSet presAssocID="{FB8F01CA-8B78-4E02-826D-6C146C8D63AC}" presName="descendantText" presStyleLbl="alignAccFollowNode1" presStyleIdx="2" presStyleCnt="7">
        <dgm:presLayoutVars>
          <dgm:bulletEnabled/>
        </dgm:presLayoutVars>
      </dgm:prSet>
      <dgm:spPr/>
    </dgm:pt>
    <dgm:pt modelId="{C32D4CD6-EAAC-114A-A263-4DEBD1174C08}" type="pres">
      <dgm:prSet presAssocID="{A7C6D9E7-8469-43B9-88E9-4D2C771A3C63}" presName="sp" presStyleCnt="0"/>
      <dgm:spPr/>
    </dgm:pt>
    <dgm:pt modelId="{DFEE083A-02F9-D44B-9F57-1758494CE7A5}" type="pres">
      <dgm:prSet presAssocID="{425BBA9C-5ED3-438F-8E52-724EF16B778B}" presName="linNode" presStyleCnt="0"/>
      <dgm:spPr/>
    </dgm:pt>
    <dgm:pt modelId="{55DE75C6-C415-2344-A298-75E52194CFAD}" type="pres">
      <dgm:prSet presAssocID="{425BBA9C-5ED3-438F-8E52-724EF16B778B}" presName="parentText" presStyleLbl="alignNode1" presStyleIdx="3" presStyleCnt="7">
        <dgm:presLayoutVars>
          <dgm:chMax val="1"/>
          <dgm:bulletEnabled/>
        </dgm:presLayoutVars>
      </dgm:prSet>
      <dgm:spPr/>
    </dgm:pt>
    <dgm:pt modelId="{1E016D4C-E898-C24B-A8C1-2F4688C42C6F}" type="pres">
      <dgm:prSet presAssocID="{425BBA9C-5ED3-438F-8E52-724EF16B778B}" presName="descendantText" presStyleLbl="alignAccFollowNode1" presStyleIdx="3" presStyleCnt="7">
        <dgm:presLayoutVars>
          <dgm:bulletEnabled/>
        </dgm:presLayoutVars>
      </dgm:prSet>
      <dgm:spPr/>
    </dgm:pt>
    <dgm:pt modelId="{5B3B9D04-7BCC-6946-A85C-CDBA153310F9}" type="pres">
      <dgm:prSet presAssocID="{DDAADBAF-CE41-4BFD-96DC-5ABBA1A10A2A}" presName="sp" presStyleCnt="0"/>
      <dgm:spPr/>
    </dgm:pt>
    <dgm:pt modelId="{897710BC-A404-EC4E-B174-F013B6F6D04B}" type="pres">
      <dgm:prSet presAssocID="{88B0AF51-892B-42C1-9475-83AE99D3F62C}" presName="linNode" presStyleCnt="0"/>
      <dgm:spPr/>
    </dgm:pt>
    <dgm:pt modelId="{01348F6E-0276-6745-8CA8-2E9174B14506}" type="pres">
      <dgm:prSet presAssocID="{88B0AF51-892B-42C1-9475-83AE99D3F62C}" presName="parentText" presStyleLbl="alignNode1" presStyleIdx="4" presStyleCnt="7">
        <dgm:presLayoutVars>
          <dgm:chMax val="1"/>
          <dgm:bulletEnabled/>
        </dgm:presLayoutVars>
      </dgm:prSet>
      <dgm:spPr/>
    </dgm:pt>
    <dgm:pt modelId="{8608EC53-193F-174D-AFED-F86122685BA6}" type="pres">
      <dgm:prSet presAssocID="{88B0AF51-892B-42C1-9475-83AE99D3F62C}" presName="descendantText" presStyleLbl="alignAccFollowNode1" presStyleIdx="4" presStyleCnt="7">
        <dgm:presLayoutVars>
          <dgm:bulletEnabled/>
        </dgm:presLayoutVars>
      </dgm:prSet>
      <dgm:spPr/>
    </dgm:pt>
    <dgm:pt modelId="{62DDC6E5-D3FE-0A42-9FD7-F49B11D5F7C4}" type="pres">
      <dgm:prSet presAssocID="{F30D7971-8A72-4AC1-A175-788D41756D55}" presName="sp" presStyleCnt="0"/>
      <dgm:spPr/>
    </dgm:pt>
    <dgm:pt modelId="{02E9BB35-892E-F749-9208-7B2D7185C0FF}" type="pres">
      <dgm:prSet presAssocID="{EE38D1EB-4993-40E1-891C-A705BBE4EAE5}" presName="linNode" presStyleCnt="0"/>
      <dgm:spPr/>
    </dgm:pt>
    <dgm:pt modelId="{6602D07E-F519-B74C-8429-6ACF0DF78BFD}" type="pres">
      <dgm:prSet presAssocID="{EE38D1EB-4993-40E1-891C-A705BBE4EAE5}" presName="parentText" presStyleLbl="alignNode1" presStyleIdx="5" presStyleCnt="7">
        <dgm:presLayoutVars>
          <dgm:chMax val="1"/>
          <dgm:bulletEnabled/>
        </dgm:presLayoutVars>
      </dgm:prSet>
      <dgm:spPr/>
    </dgm:pt>
    <dgm:pt modelId="{A69423B5-C638-204C-8117-6D2E1DC11872}" type="pres">
      <dgm:prSet presAssocID="{EE38D1EB-4993-40E1-891C-A705BBE4EAE5}" presName="descendantText" presStyleLbl="alignAccFollowNode1" presStyleIdx="5" presStyleCnt="7">
        <dgm:presLayoutVars>
          <dgm:bulletEnabled/>
        </dgm:presLayoutVars>
      </dgm:prSet>
      <dgm:spPr/>
    </dgm:pt>
    <dgm:pt modelId="{0096610B-6E38-4B40-B4E9-2C9F03C9605D}" type="pres">
      <dgm:prSet presAssocID="{11798061-3658-4475-8135-84FDE797D96C}" presName="sp" presStyleCnt="0"/>
      <dgm:spPr/>
    </dgm:pt>
    <dgm:pt modelId="{2038F2AF-B163-2148-A0E5-B2E80B038851}" type="pres">
      <dgm:prSet presAssocID="{5371588C-5EDD-4401-A80F-2AECB0C66675}" presName="linNode" presStyleCnt="0"/>
      <dgm:spPr/>
    </dgm:pt>
    <dgm:pt modelId="{C8A05117-D017-0E40-B104-8DC330102BC5}" type="pres">
      <dgm:prSet presAssocID="{5371588C-5EDD-4401-A80F-2AECB0C66675}" presName="parentText" presStyleLbl="alignNode1" presStyleIdx="6" presStyleCnt="7">
        <dgm:presLayoutVars>
          <dgm:chMax val="1"/>
          <dgm:bulletEnabled/>
        </dgm:presLayoutVars>
      </dgm:prSet>
      <dgm:spPr/>
    </dgm:pt>
    <dgm:pt modelId="{EDD3BDFA-7575-D548-A97F-A037B4A11923}" type="pres">
      <dgm:prSet presAssocID="{5371588C-5EDD-4401-A80F-2AECB0C66675}" presName="descendantText" presStyleLbl="alignAccFollowNode1" presStyleIdx="6" presStyleCnt="7">
        <dgm:presLayoutVars>
          <dgm:bulletEnabled/>
        </dgm:presLayoutVars>
      </dgm:prSet>
      <dgm:spPr/>
    </dgm:pt>
  </dgm:ptLst>
  <dgm:cxnLst>
    <dgm:cxn modelId="{52258B09-FC85-9142-B93E-4AD4345AB2AF}" type="presOf" srcId="{EB79A2D0-E0D8-485D-B134-2D695E0DF150}" destId="{A69423B5-C638-204C-8117-6D2E1DC11872}" srcOrd="0" destOrd="0" presId="urn:microsoft.com/office/officeart/2016/7/layout/VerticalSolidActionList"/>
    <dgm:cxn modelId="{59747911-7618-1547-A10A-8487C4414AB0}" type="presOf" srcId="{425BBA9C-5ED3-438F-8E52-724EF16B778B}" destId="{55DE75C6-C415-2344-A298-75E52194CFAD}" srcOrd="0" destOrd="0" presId="urn:microsoft.com/office/officeart/2016/7/layout/VerticalSolidActionList"/>
    <dgm:cxn modelId="{82D1FE2F-B0E0-41B5-9938-16ACD2702D29}" srcId="{5371588C-5EDD-4401-A80F-2AECB0C66675}" destId="{449A33CC-A856-451A-957A-38B6AC3E1187}" srcOrd="0" destOrd="0" parTransId="{F5F72116-A9E3-4D0E-817E-2EA0DD87787E}" sibTransId="{CBE4F2C9-7026-41B2-8F55-AD10497A474C}"/>
    <dgm:cxn modelId="{350DDE32-3C35-1447-9F67-3A545289B36F}" type="presOf" srcId="{FB8F01CA-8B78-4E02-826D-6C146C8D63AC}" destId="{C59CE27C-0435-994A-85F2-4F5270EED8F8}" srcOrd="0" destOrd="0" presId="urn:microsoft.com/office/officeart/2016/7/layout/VerticalSolidActionList"/>
    <dgm:cxn modelId="{B24DBA3B-30F7-7345-B781-9DAC43D5C30E}" type="presOf" srcId="{EE38D1EB-4993-40E1-891C-A705BBE4EAE5}" destId="{6602D07E-F519-B74C-8429-6ACF0DF78BFD}" srcOrd="0" destOrd="0" presId="urn:microsoft.com/office/officeart/2016/7/layout/VerticalSolidActionList"/>
    <dgm:cxn modelId="{01E95742-A093-4BEE-B5A3-084C900E44C5}" srcId="{C653629E-1FB0-433E-9F21-6F21CCC66CCF}" destId="{FB8F01CA-8B78-4E02-826D-6C146C8D63AC}" srcOrd="2" destOrd="0" parTransId="{8415CFE1-1DF0-4850-A276-E6DCE18961BA}" sibTransId="{A7C6D9E7-8469-43B9-88E9-4D2C771A3C63}"/>
    <dgm:cxn modelId="{18C49B58-CA23-4B2D-9A81-D98793ED4ACD}" srcId="{E0E7435C-BE04-4969-BF0A-DE72EF503038}" destId="{21B83530-1925-4ECE-9578-3764004F57A3}" srcOrd="0" destOrd="0" parTransId="{CC16052C-8769-494C-BB48-B8A08817EDAE}" sibTransId="{38B77B94-B3D5-439D-BC1A-2B99B3C15239}"/>
    <dgm:cxn modelId="{55A2CD63-85B0-42F2-A24B-E00CB30A5DC0}" srcId="{EE38D1EB-4993-40E1-891C-A705BBE4EAE5}" destId="{EB79A2D0-E0D8-485D-B134-2D695E0DF150}" srcOrd="0" destOrd="0" parTransId="{1548B6A0-7E48-4B3D-9828-5D7DF57A0D78}" sibTransId="{E5E8C94B-8EBF-4E3E-A273-B61A2C35CBA6}"/>
    <dgm:cxn modelId="{3301CF6E-E0B3-4A83-A85D-1F47D8CF4685}" srcId="{C653629E-1FB0-433E-9F21-6F21CCC66CCF}" destId="{5371588C-5EDD-4401-A80F-2AECB0C66675}" srcOrd="6" destOrd="0" parTransId="{4C2ACB01-5BDD-46B3-A9E1-BF7DF791D307}" sibTransId="{9DA54A52-FF24-41F2-96FA-6874413A3CA0}"/>
    <dgm:cxn modelId="{C9DD0E6F-EA71-45C5-BF6B-D24F17A6962C}" srcId="{C653629E-1FB0-433E-9F21-6F21CCC66CCF}" destId="{425BBA9C-5ED3-438F-8E52-724EF16B778B}" srcOrd="3" destOrd="0" parTransId="{CE85BE35-BCA3-4B0B-B6FE-D0964F4240D8}" sibTransId="{DDAADBAF-CE41-4BFD-96DC-5ABBA1A10A2A}"/>
    <dgm:cxn modelId="{70CA4479-AB42-8F49-8B20-A6A120812C15}" type="presOf" srcId="{E4B63D9B-17AD-4714-9CEE-263A6F63117C}" destId="{85445893-385A-9647-A179-8D585DEAA6B1}" srcOrd="0" destOrd="0" presId="urn:microsoft.com/office/officeart/2016/7/layout/VerticalSolidActionList"/>
    <dgm:cxn modelId="{A394497F-FFBE-8840-A717-9CF5E0BD47C4}" type="presOf" srcId="{449A33CC-A856-451A-957A-38B6AC3E1187}" destId="{EDD3BDFA-7575-D548-A97F-A037B4A11923}" srcOrd="0" destOrd="0" presId="urn:microsoft.com/office/officeart/2016/7/layout/VerticalSolidActionList"/>
    <dgm:cxn modelId="{1D05CE88-72DB-C44D-881C-5ECF30EA29E7}" type="presOf" srcId="{88B0AF51-892B-42C1-9475-83AE99D3F62C}" destId="{01348F6E-0276-6745-8CA8-2E9174B14506}" srcOrd="0" destOrd="0" presId="urn:microsoft.com/office/officeart/2016/7/layout/VerticalSolidActionList"/>
    <dgm:cxn modelId="{C3D0E48A-38E4-4C02-AA17-5CBFAF6D6A44}" srcId="{425BBA9C-5ED3-438F-8E52-724EF16B778B}" destId="{A74A6A3C-7034-45A0-AE61-3995FC19A00C}" srcOrd="0" destOrd="0" parTransId="{5AD6614A-47BD-4B68-A6D7-88DCE7AA437E}" sibTransId="{8E698E61-7B23-40A4-A479-524A35E0EDE4}"/>
    <dgm:cxn modelId="{8535E58B-736B-422C-B7A1-0BDA01A5AAF7}" srcId="{C653629E-1FB0-433E-9F21-6F21CCC66CCF}" destId="{2470BD1E-225F-49A0-B755-137534BCF108}" srcOrd="1" destOrd="0" parTransId="{25E3EF67-2D1C-4293-B1D8-3753A4F88D64}" sibTransId="{69DCA048-5E39-4806-9CDD-249D90F6DDAA}"/>
    <dgm:cxn modelId="{E46D4F94-B2AA-E040-B3A9-DDC8418809DF}" type="presOf" srcId="{21B83530-1925-4ECE-9578-3764004F57A3}" destId="{4453D01E-E979-1245-893C-7E4974C9C077}" srcOrd="0" destOrd="0" presId="urn:microsoft.com/office/officeart/2016/7/layout/VerticalSolidActionList"/>
    <dgm:cxn modelId="{1FEA9B94-408D-454D-B71E-3DFE73186A97}" type="presOf" srcId="{C653629E-1FB0-433E-9F21-6F21CCC66CCF}" destId="{CAAECFB1-59E5-EA4C-9461-B697EF622FBC}" srcOrd="0" destOrd="0" presId="urn:microsoft.com/office/officeart/2016/7/layout/VerticalSolidActionList"/>
    <dgm:cxn modelId="{68000296-3294-B64A-8456-B0FA9CB73A83}" type="presOf" srcId="{2470BD1E-225F-49A0-B755-137534BCF108}" destId="{991EF77C-8D24-D74C-8DE6-A2AEABC633A5}" srcOrd="0" destOrd="0" presId="urn:microsoft.com/office/officeart/2016/7/layout/VerticalSolidActionList"/>
    <dgm:cxn modelId="{1A8215A1-22BC-8940-B887-ECF0131A6512}" type="presOf" srcId="{5371588C-5EDD-4401-A80F-2AECB0C66675}" destId="{C8A05117-D017-0E40-B104-8DC330102BC5}" srcOrd="0" destOrd="0" presId="urn:microsoft.com/office/officeart/2016/7/layout/VerticalSolidActionList"/>
    <dgm:cxn modelId="{A3D6A5A8-FF59-4EB2-9F39-091449C37ECF}" srcId="{C653629E-1FB0-433E-9F21-6F21CCC66CCF}" destId="{88B0AF51-892B-42C1-9475-83AE99D3F62C}" srcOrd="4" destOrd="0" parTransId="{1F5B1B09-501C-4B83-93D4-CCC637334076}" sibTransId="{F30D7971-8A72-4AC1-A175-788D41756D55}"/>
    <dgm:cxn modelId="{82F7FAB4-E9A8-4F8D-989A-0D8288B6E646}" srcId="{88B0AF51-892B-42C1-9475-83AE99D3F62C}" destId="{764315BD-1F86-481E-AFDC-C19AEFC8D0F3}" srcOrd="0" destOrd="0" parTransId="{B629BD81-B906-4E49-9714-82776E024E52}" sibTransId="{21FBCDD7-ED4B-4319-8D1C-8DCDE04E40B3}"/>
    <dgm:cxn modelId="{6A5838B8-1C2E-4047-AF6F-BB6A37E19C2D}" type="presOf" srcId="{E0E7435C-BE04-4969-BF0A-DE72EF503038}" destId="{823BAC4B-852B-FB48-8A9C-E628902F391A}" srcOrd="0" destOrd="0" presId="urn:microsoft.com/office/officeart/2016/7/layout/VerticalSolidActionList"/>
    <dgm:cxn modelId="{8A8533C9-54C5-473F-B397-DABC8544DD87}" srcId="{C653629E-1FB0-433E-9F21-6F21CCC66CCF}" destId="{EE38D1EB-4993-40E1-891C-A705BBE4EAE5}" srcOrd="5" destOrd="0" parTransId="{1A7CFBB2-3167-433F-843B-DAF980D18EDF}" sibTransId="{11798061-3658-4475-8135-84FDE797D96C}"/>
    <dgm:cxn modelId="{854D23CB-B8C4-3D46-9675-FED74DF688E4}" type="presOf" srcId="{1B1C4B29-6D53-4E9B-B67E-E73B1FB77E9C}" destId="{2411F9DA-4853-D346-A3CB-EA18A1BEBDCD}" srcOrd="0" destOrd="0" presId="urn:microsoft.com/office/officeart/2016/7/layout/VerticalSolidActionList"/>
    <dgm:cxn modelId="{8B1F1FCC-3BA5-324F-9AFC-BCE50753495C}" type="presOf" srcId="{A74A6A3C-7034-45A0-AE61-3995FC19A00C}" destId="{1E016D4C-E898-C24B-A8C1-2F4688C42C6F}" srcOrd="0" destOrd="0" presId="urn:microsoft.com/office/officeart/2016/7/layout/VerticalSolidActionList"/>
    <dgm:cxn modelId="{34D4EAD1-02E8-4E26-BD01-058CCE08CF83}" srcId="{C653629E-1FB0-433E-9F21-6F21CCC66CCF}" destId="{E0E7435C-BE04-4969-BF0A-DE72EF503038}" srcOrd="0" destOrd="0" parTransId="{C41BC94F-DCC5-4080-9413-4CB51886673A}" sibTransId="{2F26502E-8045-4542-A7DE-F529982BE756}"/>
    <dgm:cxn modelId="{BBB4E6D8-8A17-4483-BB48-05E04C7BC2F1}" srcId="{2470BD1E-225F-49A0-B755-137534BCF108}" destId="{1B1C4B29-6D53-4E9B-B67E-E73B1FB77E9C}" srcOrd="0" destOrd="0" parTransId="{CEE4D66E-FB08-40BA-8417-19CF135B4B65}" sibTransId="{0D4A4FD7-7B12-4874-9288-115D03FE1FDC}"/>
    <dgm:cxn modelId="{D6CA9BDD-7809-4075-8D27-3F8C9BC5C633}" srcId="{FB8F01CA-8B78-4E02-826D-6C146C8D63AC}" destId="{E4B63D9B-17AD-4714-9CEE-263A6F63117C}" srcOrd="0" destOrd="0" parTransId="{886C801B-F062-432D-BA3D-81CD3456E61F}" sibTransId="{C6D511DC-8C6D-48D6-823F-0DBECF0AAA5E}"/>
    <dgm:cxn modelId="{F3ED49E2-AA67-844A-B825-182FF9C096E8}" type="presOf" srcId="{764315BD-1F86-481E-AFDC-C19AEFC8D0F3}" destId="{8608EC53-193F-174D-AFED-F86122685BA6}" srcOrd="0" destOrd="0" presId="urn:microsoft.com/office/officeart/2016/7/layout/VerticalSolidActionList"/>
    <dgm:cxn modelId="{B51ADC5F-6539-DF42-8A33-68797236DEA4}" type="presParOf" srcId="{CAAECFB1-59E5-EA4C-9461-B697EF622FBC}" destId="{B148BAC5-66C8-1544-80DA-9DDE2CC070D0}" srcOrd="0" destOrd="0" presId="urn:microsoft.com/office/officeart/2016/7/layout/VerticalSolidActionList"/>
    <dgm:cxn modelId="{1CCBC3BB-4788-7C42-8C79-ECEE4FDF07C3}" type="presParOf" srcId="{B148BAC5-66C8-1544-80DA-9DDE2CC070D0}" destId="{823BAC4B-852B-FB48-8A9C-E628902F391A}" srcOrd="0" destOrd="0" presId="urn:microsoft.com/office/officeart/2016/7/layout/VerticalSolidActionList"/>
    <dgm:cxn modelId="{9F17A1F0-988D-F947-8607-ACCEAB24FBF9}" type="presParOf" srcId="{B148BAC5-66C8-1544-80DA-9DDE2CC070D0}" destId="{4453D01E-E979-1245-893C-7E4974C9C077}" srcOrd="1" destOrd="0" presId="urn:microsoft.com/office/officeart/2016/7/layout/VerticalSolidActionList"/>
    <dgm:cxn modelId="{FF5CCDCF-DA33-5145-B4A1-521F60207AF7}" type="presParOf" srcId="{CAAECFB1-59E5-EA4C-9461-B697EF622FBC}" destId="{1C77A260-C0B5-E749-80E5-CE31115A0995}" srcOrd="1" destOrd="0" presId="urn:microsoft.com/office/officeart/2016/7/layout/VerticalSolidActionList"/>
    <dgm:cxn modelId="{6861DB7A-DEF1-7441-9BFB-CCBD372C1DBC}" type="presParOf" srcId="{CAAECFB1-59E5-EA4C-9461-B697EF622FBC}" destId="{E044F793-FA7B-2045-BC44-B40A5F5A10EE}" srcOrd="2" destOrd="0" presId="urn:microsoft.com/office/officeart/2016/7/layout/VerticalSolidActionList"/>
    <dgm:cxn modelId="{DCEAE28A-95F2-4C4D-9486-DE07FD310BAF}" type="presParOf" srcId="{E044F793-FA7B-2045-BC44-B40A5F5A10EE}" destId="{991EF77C-8D24-D74C-8DE6-A2AEABC633A5}" srcOrd="0" destOrd="0" presId="urn:microsoft.com/office/officeart/2016/7/layout/VerticalSolidActionList"/>
    <dgm:cxn modelId="{8B4B1E4C-6E45-7F42-B668-99E4955B6012}" type="presParOf" srcId="{E044F793-FA7B-2045-BC44-B40A5F5A10EE}" destId="{2411F9DA-4853-D346-A3CB-EA18A1BEBDCD}" srcOrd="1" destOrd="0" presId="urn:microsoft.com/office/officeart/2016/7/layout/VerticalSolidActionList"/>
    <dgm:cxn modelId="{D64A37FB-1EEB-0B4F-B925-BA6F03A0478C}" type="presParOf" srcId="{CAAECFB1-59E5-EA4C-9461-B697EF622FBC}" destId="{DF93B598-519B-8C45-90CE-AB70FB99BCBE}" srcOrd="3" destOrd="0" presId="urn:microsoft.com/office/officeart/2016/7/layout/VerticalSolidActionList"/>
    <dgm:cxn modelId="{3313A672-333A-EB4B-AC5B-B1CFF46E46EB}" type="presParOf" srcId="{CAAECFB1-59E5-EA4C-9461-B697EF622FBC}" destId="{A8701637-8CEB-0946-A199-8842FC611966}" srcOrd="4" destOrd="0" presId="urn:microsoft.com/office/officeart/2016/7/layout/VerticalSolidActionList"/>
    <dgm:cxn modelId="{D82A3206-4FB7-A848-A1A6-1341A36EECB3}" type="presParOf" srcId="{A8701637-8CEB-0946-A199-8842FC611966}" destId="{C59CE27C-0435-994A-85F2-4F5270EED8F8}" srcOrd="0" destOrd="0" presId="urn:microsoft.com/office/officeart/2016/7/layout/VerticalSolidActionList"/>
    <dgm:cxn modelId="{41C960FF-6EF4-2547-87FD-BE9731F15DF4}" type="presParOf" srcId="{A8701637-8CEB-0946-A199-8842FC611966}" destId="{85445893-385A-9647-A179-8D585DEAA6B1}" srcOrd="1" destOrd="0" presId="urn:microsoft.com/office/officeart/2016/7/layout/VerticalSolidActionList"/>
    <dgm:cxn modelId="{C83D1DFA-048F-F449-B6C5-2A149426D735}" type="presParOf" srcId="{CAAECFB1-59E5-EA4C-9461-B697EF622FBC}" destId="{C32D4CD6-EAAC-114A-A263-4DEBD1174C08}" srcOrd="5" destOrd="0" presId="urn:microsoft.com/office/officeart/2016/7/layout/VerticalSolidActionList"/>
    <dgm:cxn modelId="{F7D38406-FDA6-8D4D-A268-7AF637625259}" type="presParOf" srcId="{CAAECFB1-59E5-EA4C-9461-B697EF622FBC}" destId="{DFEE083A-02F9-D44B-9F57-1758494CE7A5}" srcOrd="6" destOrd="0" presId="urn:microsoft.com/office/officeart/2016/7/layout/VerticalSolidActionList"/>
    <dgm:cxn modelId="{3F389A67-D85E-7B43-B1BB-43E44EF15844}" type="presParOf" srcId="{DFEE083A-02F9-D44B-9F57-1758494CE7A5}" destId="{55DE75C6-C415-2344-A298-75E52194CFAD}" srcOrd="0" destOrd="0" presId="urn:microsoft.com/office/officeart/2016/7/layout/VerticalSolidActionList"/>
    <dgm:cxn modelId="{B48314DC-DD5B-7E40-8C49-0FC4F0AACD9F}" type="presParOf" srcId="{DFEE083A-02F9-D44B-9F57-1758494CE7A5}" destId="{1E016D4C-E898-C24B-A8C1-2F4688C42C6F}" srcOrd="1" destOrd="0" presId="urn:microsoft.com/office/officeart/2016/7/layout/VerticalSolidActionList"/>
    <dgm:cxn modelId="{24734799-092B-2D44-8F0C-CD084CE18B16}" type="presParOf" srcId="{CAAECFB1-59E5-EA4C-9461-B697EF622FBC}" destId="{5B3B9D04-7BCC-6946-A85C-CDBA153310F9}" srcOrd="7" destOrd="0" presId="urn:microsoft.com/office/officeart/2016/7/layout/VerticalSolidActionList"/>
    <dgm:cxn modelId="{8DDABACC-97AD-1549-BE88-38EB9DBF41A5}" type="presParOf" srcId="{CAAECFB1-59E5-EA4C-9461-B697EF622FBC}" destId="{897710BC-A404-EC4E-B174-F013B6F6D04B}" srcOrd="8" destOrd="0" presId="urn:microsoft.com/office/officeart/2016/7/layout/VerticalSolidActionList"/>
    <dgm:cxn modelId="{7475855A-09B1-1B46-B245-5F28EBEDB02B}" type="presParOf" srcId="{897710BC-A404-EC4E-B174-F013B6F6D04B}" destId="{01348F6E-0276-6745-8CA8-2E9174B14506}" srcOrd="0" destOrd="0" presId="urn:microsoft.com/office/officeart/2016/7/layout/VerticalSolidActionList"/>
    <dgm:cxn modelId="{6ED05464-D6A5-B74F-A671-525EAF6D39F1}" type="presParOf" srcId="{897710BC-A404-EC4E-B174-F013B6F6D04B}" destId="{8608EC53-193F-174D-AFED-F86122685BA6}" srcOrd="1" destOrd="0" presId="urn:microsoft.com/office/officeart/2016/7/layout/VerticalSolidActionList"/>
    <dgm:cxn modelId="{16B7A4AA-2E27-A34E-8F89-A58FD939F967}" type="presParOf" srcId="{CAAECFB1-59E5-EA4C-9461-B697EF622FBC}" destId="{62DDC6E5-D3FE-0A42-9FD7-F49B11D5F7C4}" srcOrd="9" destOrd="0" presId="urn:microsoft.com/office/officeart/2016/7/layout/VerticalSolidActionList"/>
    <dgm:cxn modelId="{378727E0-BCFB-D645-9BF7-17429CB105CD}" type="presParOf" srcId="{CAAECFB1-59E5-EA4C-9461-B697EF622FBC}" destId="{02E9BB35-892E-F749-9208-7B2D7185C0FF}" srcOrd="10" destOrd="0" presId="urn:microsoft.com/office/officeart/2016/7/layout/VerticalSolidActionList"/>
    <dgm:cxn modelId="{860066CE-8D5B-864C-B9EC-8AD67C044CD3}" type="presParOf" srcId="{02E9BB35-892E-F749-9208-7B2D7185C0FF}" destId="{6602D07E-F519-B74C-8429-6ACF0DF78BFD}" srcOrd="0" destOrd="0" presId="urn:microsoft.com/office/officeart/2016/7/layout/VerticalSolidActionList"/>
    <dgm:cxn modelId="{14293A8A-BE31-EB46-935E-82979B762219}" type="presParOf" srcId="{02E9BB35-892E-F749-9208-7B2D7185C0FF}" destId="{A69423B5-C638-204C-8117-6D2E1DC11872}" srcOrd="1" destOrd="0" presId="urn:microsoft.com/office/officeart/2016/7/layout/VerticalSolidActionList"/>
    <dgm:cxn modelId="{F9676467-1970-554F-8BDF-56AFC0D58FD0}" type="presParOf" srcId="{CAAECFB1-59E5-EA4C-9461-B697EF622FBC}" destId="{0096610B-6E38-4B40-B4E9-2C9F03C9605D}" srcOrd="11" destOrd="0" presId="urn:microsoft.com/office/officeart/2016/7/layout/VerticalSolidActionList"/>
    <dgm:cxn modelId="{38AF47E2-B267-4B40-9954-709A40386D29}" type="presParOf" srcId="{CAAECFB1-59E5-EA4C-9461-B697EF622FBC}" destId="{2038F2AF-B163-2148-A0E5-B2E80B038851}" srcOrd="12" destOrd="0" presId="urn:microsoft.com/office/officeart/2016/7/layout/VerticalSolidActionList"/>
    <dgm:cxn modelId="{9DD2AC6A-76C7-104F-835E-29F3080A61FE}" type="presParOf" srcId="{2038F2AF-B163-2148-A0E5-B2E80B038851}" destId="{C8A05117-D017-0E40-B104-8DC330102BC5}" srcOrd="0" destOrd="0" presId="urn:microsoft.com/office/officeart/2016/7/layout/VerticalSolidActionList"/>
    <dgm:cxn modelId="{EB9811C0-E9DB-C548-B969-45B4A3A3EA2E}" type="presParOf" srcId="{2038F2AF-B163-2148-A0E5-B2E80B038851}" destId="{EDD3BDFA-7575-D548-A97F-A037B4A11923}" srcOrd="1" destOrd="0" presId="urn:microsoft.com/office/officeart/2016/7/layout/VerticalSolidAc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93950ED-3DF0-4D34-9259-BC6A9F321F50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944E18EA-B13C-4B5C-8D26-58CBEE7CDF13}">
      <dgm:prSet/>
      <dgm:spPr/>
      <dgm:t>
        <a:bodyPr/>
        <a:lstStyle/>
        <a:p>
          <a:r>
            <a:rPr lang="en-US"/>
            <a:t>Draft your initial description and analysis.</a:t>
          </a:r>
        </a:p>
      </dgm:t>
    </dgm:pt>
    <dgm:pt modelId="{66AE70CF-392C-49D7-8161-1C845242B026}" type="parTrans" cxnId="{A935BC4B-F042-4313-8623-AEB4835AE01B}">
      <dgm:prSet/>
      <dgm:spPr/>
      <dgm:t>
        <a:bodyPr/>
        <a:lstStyle/>
        <a:p>
          <a:endParaRPr lang="en-US"/>
        </a:p>
      </dgm:t>
    </dgm:pt>
    <dgm:pt modelId="{C4212396-AD2A-4B31-BAA4-D9A18EF773C1}" type="sibTrans" cxnId="{A935BC4B-F042-4313-8623-AEB4835AE01B}">
      <dgm:prSet/>
      <dgm:spPr/>
      <dgm:t>
        <a:bodyPr/>
        <a:lstStyle/>
        <a:p>
          <a:endParaRPr lang="en-US"/>
        </a:p>
      </dgm:t>
    </dgm:pt>
    <dgm:pt modelId="{CDB2248E-461B-42A8-B74D-F0AC88EAAC9E}">
      <dgm:prSet/>
      <dgm:spPr/>
      <dgm:t>
        <a:bodyPr/>
        <a:lstStyle/>
        <a:p>
          <a:r>
            <a:rPr lang="en-US"/>
            <a:t>Share draft with key community members; get their feedback on accuracy.</a:t>
          </a:r>
        </a:p>
      </dgm:t>
    </dgm:pt>
    <dgm:pt modelId="{B7128F1A-8E7F-4F82-9C1C-BA648E9F1E98}" type="parTrans" cxnId="{C4EBBED6-5F8F-43F3-9D9A-D6C08516666F}">
      <dgm:prSet/>
      <dgm:spPr/>
      <dgm:t>
        <a:bodyPr/>
        <a:lstStyle/>
        <a:p>
          <a:endParaRPr lang="en-US"/>
        </a:p>
      </dgm:t>
    </dgm:pt>
    <dgm:pt modelId="{2418F8DB-8D22-439C-B286-C134F8E5E492}" type="sibTrans" cxnId="{C4EBBED6-5F8F-43F3-9D9A-D6C08516666F}">
      <dgm:prSet/>
      <dgm:spPr/>
      <dgm:t>
        <a:bodyPr/>
        <a:lstStyle/>
        <a:p>
          <a:endParaRPr lang="en-US"/>
        </a:p>
      </dgm:t>
    </dgm:pt>
    <dgm:pt modelId="{8D0A536D-32B3-468C-B506-0E2EF70873E8}">
      <dgm:prSet/>
      <dgm:spPr/>
      <dgm:t>
        <a:bodyPr/>
        <a:lstStyle/>
        <a:p>
          <a:r>
            <a:rPr lang="en-US"/>
            <a:t>Consider results so far.</a:t>
          </a:r>
        </a:p>
      </dgm:t>
    </dgm:pt>
    <dgm:pt modelId="{DA9CF284-7E4A-498C-9E46-2A12BF6C20CA}" type="parTrans" cxnId="{159BA041-A1ED-48B7-B2D5-DFAC90B7A9FF}">
      <dgm:prSet/>
      <dgm:spPr/>
      <dgm:t>
        <a:bodyPr/>
        <a:lstStyle/>
        <a:p>
          <a:endParaRPr lang="en-US"/>
        </a:p>
      </dgm:t>
    </dgm:pt>
    <dgm:pt modelId="{B35AE48A-FBC0-412C-97D4-F0F22C31A277}" type="sibTrans" cxnId="{159BA041-A1ED-48B7-B2D5-DFAC90B7A9FF}">
      <dgm:prSet/>
      <dgm:spPr/>
      <dgm:t>
        <a:bodyPr/>
        <a:lstStyle/>
        <a:p>
          <a:endParaRPr lang="en-US"/>
        </a:p>
      </dgm:t>
    </dgm:pt>
    <dgm:pt modelId="{95AD872C-DDC7-44D0-95B8-A7765CE8431C}">
      <dgm:prSet/>
      <dgm:spPr/>
      <dgm:t>
        <a:bodyPr/>
        <a:lstStyle/>
        <a:p>
          <a:r>
            <a:rPr lang="en-US"/>
            <a:t>Get feedback from varied sources before completing final description and analysis.</a:t>
          </a:r>
        </a:p>
      </dgm:t>
    </dgm:pt>
    <dgm:pt modelId="{3CEC5C24-3114-4249-BBF9-4A784C8099EB}" type="parTrans" cxnId="{83843BA7-48C7-4961-AE6C-B117F106CDEC}">
      <dgm:prSet/>
      <dgm:spPr/>
      <dgm:t>
        <a:bodyPr/>
        <a:lstStyle/>
        <a:p>
          <a:endParaRPr lang="en-US"/>
        </a:p>
      </dgm:t>
    </dgm:pt>
    <dgm:pt modelId="{DA53DE07-8CD8-402A-AD8F-0166C098CEAA}" type="sibTrans" cxnId="{83843BA7-48C7-4961-AE6C-B117F106CDEC}">
      <dgm:prSet/>
      <dgm:spPr/>
      <dgm:t>
        <a:bodyPr/>
        <a:lstStyle/>
        <a:p>
          <a:endParaRPr lang="en-US"/>
        </a:p>
      </dgm:t>
    </dgm:pt>
    <dgm:pt modelId="{F9D22375-2F36-574C-A3A9-2ABDF8492410}" type="pres">
      <dgm:prSet presAssocID="{593950ED-3DF0-4D34-9259-BC6A9F321F50}" presName="Name0" presStyleCnt="0">
        <dgm:presLayoutVars>
          <dgm:dir/>
          <dgm:resizeHandles val="exact"/>
        </dgm:presLayoutVars>
      </dgm:prSet>
      <dgm:spPr/>
    </dgm:pt>
    <dgm:pt modelId="{F51B613B-B5CB-424F-A5C4-B140E0A64B70}" type="pres">
      <dgm:prSet presAssocID="{944E18EA-B13C-4B5C-8D26-58CBEE7CDF13}" presName="node" presStyleLbl="node1" presStyleIdx="0" presStyleCnt="4">
        <dgm:presLayoutVars>
          <dgm:bulletEnabled val="1"/>
        </dgm:presLayoutVars>
      </dgm:prSet>
      <dgm:spPr/>
    </dgm:pt>
    <dgm:pt modelId="{A54ED99D-587F-D648-8BBA-9E2DC78C309A}" type="pres">
      <dgm:prSet presAssocID="{C4212396-AD2A-4B31-BAA4-D9A18EF773C1}" presName="sibTrans" presStyleLbl="sibTrans1D1" presStyleIdx="0" presStyleCnt="3"/>
      <dgm:spPr/>
    </dgm:pt>
    <dgm:pt modelId="{9E23F187-FB89-2C4B-87E8-4A18E726ED68}" type="pres">
      <dgm:prSet presAssocID="{C4212396-AD2A-4B31-BAA4-D9A18EF773C1}" presName="connectorText" presStyleLbl="sibTrans1D1" presStyleIdx="0" presStyleCnt="3"/>
      <dgm:spPr/>
    </dgm:pt>
    <dgm:pt modelId="{47D5EBEF-0FC7-0149-B040-E61F783B21A2}" type="pres">
      <dgm:prSet presAssocID="{CDB2248E-461B-42A8-B74D-F0AC88EAAC9E}" presName="node" presStyleLbl="node1" presStyleIdx="1" presStyleCnt="4">
        <dgm:presLayoutVars>
          <dgm:bulletEnabled val="1"/>
        </dgm:presLayoutVars>
      </dgm:prSet>
      <dgm:spPr/>
    </dgm:pt>
    <dgm:pt modelId="{C44B1C1A-A500-3149-9EFD-A9E4057FC2AA}" type="pres">
      <dgm:prSet presAssocID="{2418F8DB-8D22-439C-B286-C134F8E5E492}" presName="sibTrans" presStyleLbl="sibTrans1D1" presStyleIdx="1" presStyleCnt="3"/>
      <dgm:spPr/>
    </dgm:pt>
    <dgm:pt modelId="{1F4AE59E-80BE-D649-BF83-61055AE00E93}" type="pres">
      <dgm:prSet presAssocID="{2418F8DB-8D22-439C-B286-C134F8E5E492}" presName="connectorText" presStyleLbl="sibTrans1D1" presStyleIdx="1" presStyleCnt="3"/>
      <dgm:spPr/>
    </dgm:pt>
    <dgm:pt modelId="{96F423CB-73EE-7643-AB96-79D076A1E036}" type="pres">
      <dgm:prSet presAssocID="{8D0A536D-32B3-468C-B506-0E2EF70873E8}" presName="node" presStyleLbl="node1" presStyleIdx="2" presStyleCnt="4">
        <dgm:presLayoutVars>
          <dgm:bulletEnabled val="1"/>
        </dgm:presLayoutVars>
      </dgm:prSet>
      <dgm:spPr/>
    </dgm:pt>
    <dgm:pt modelId="{83623ACC-7721-9344-AAA0-BA04BE340482}" type="pres">
      <dgm:prSet presAssocID="{B35AE48A-FBC0-412C-97D4-F0F22C31A277}" presName="sibTrans" presStyleLbl="sibTrans1D1" presStyleIdx="2" presStyleCnt="3"/>
      <dgm:spPr/>
    </dgm:pt>
    <dgm:pt modelId="{74D1AC4A-53A7-FC4A-8B9E-58C1E5257801}" type="pres">
      <dgm:prSet presAssocID="{B35AE48A-FBC0-412C-97D4-F0F22C31A277}" presName="connectorText" presStyleLbl="sibTrans1D1" presStyleIdx="2" presStyleCnt="3"/>
      <dgm:spPr/>
    </dgm:pt>
    <dgm:pt modelId="{ED797AF1-9319-BE41-AB01-2AF0001247B3}" type="pres">
      <dgm:prSet presAssocID="{95AD872C-DDC7-44D0-95B8-A7765CE8431C}" presName="node" presStyleLbl="node1" presStyleIdx="3" presStyleCnt="4">
        <dgm:presLayoutVars>
          <dgm:bulletEnabled val="1"/>
        </dgm:presLayoutVars>
      </dgm:prSet>
      <dgm:spPr/>
    </dgm:pt>
  </dgm:ptLst>
  <dgm:cxnLst>
    <dgm:cxn modelId="{6F518916-7F45-0347-A2CF-D0BC9A11CFC2}" type="presOf" srcId="{B35AE48A-FBC0-412C-97D4-F0F22C31A277}" destId="{83623ACC-7721-9344-AAA0-BA04BE340482}" srcOrd="0" destOrd="0" presId="urn:microsoft.com/office/officeart/2016/7/layout/RepeatingBendingProcessNew"/>
    <dgm:cxn modelId="{C6B1A136-E6E5-BB4E-8EE8-75654058EA8C}" type="presOf" srcId="{C4212396-AD2A-4B31-BAA4-D9A18EF773C1}" destId="{A54ED99D-587F-D648-8BBA-9E2DC78C309A}" srcOrd="0" destOrd="0" presId="urn:microsoft.com/office/officeart/2016/7/layout/RepeatingBendingProcessNew"/>
    <dgm:cxn modelId="{940BB138-425D-834E-861A-642BC6E0A83E}" type="presOf" srcId="{B35AE48A-FBC0-412C-97D4-F0F22C31A277}" destId="{74D1AC4A-53A7-FC4A-8B9E-58C1E5257801}" srcOrd="1" destOrd="0" presId="urn:microsoft.com/office/officeart/2016/7/layout/RepeatingBendingProcessNew"/>
    <dgm:cxn modelId="{159BA041-A1ED-48B7-B2D5-DFAC90B7A9FF}" srcId="{593950ED-3DF0-4D34-9259-BC6A9F321F50}" destId="{8D0A536D-32B3-468C-B506-0E2EF70873E8}" srcOrd="2" destOrd="0" parTransId="{DA9CF284-7E4A-498C-9E46-2A12BF6C20CA}" sibTransId="{B35AE48A-FBC0-412C-97D4-F0F22C31A277}"/>
    <dgm:cxn modelId="{A935BC4B-F042-4313-8623-AEB4835AE01B}" srcId="{593950ED-3DF0-4D34-9259-BC6A9F321F50}" destId="{944E18EA-B13C-4B5C-8D26-58CBEE7CDF13}" srcOrd="0" destOrd="0" parTransId="{66AE70CF-392C-49D7-8161-1C845242B026}" sibTransId="{C4212396-AD2A-4B31-BAA4-D9A18EF773C1}"/>
    <dgm:cxn modelId="{27F47B8B-1A21-314E-ABEE-197D3D10F40E}" type="presOf" srcId="{944E18EA-B13C-4B5C-8D26-58CBEE7CDF13}" destId="{F51B613B-B5CB-424F-A5C4-B140E0A64B70}" srcOrd="0" destOrd="0" presId="urn:microsoft.com/office/officeart/2016/7/layout/RepeatingBendingProcessNew"/>
    <dgm:cxn modelId="{9F8D6094-6D1E-6846-87B2-1C54A0DB7491}" type="presOf" srcId="{95AD872C-DDC7-44D0-95B8-A7765CE8431C}" destId="{ED797AF1-9319-BE41-AB01-2AF0001247B3}" srcOrd="0" destOrd="0" presId="urn:microsoft.com/office/officeart/2016/7/layout/RepeatingBendingProcessNew"/>
    <dgm:cxn modelId="{84B54795-4471-F749-B85F-0D1AF2068333}" type="presOf" srcId="{8D0A536D-32B3-468C-B506-0E2EF70873E8}" destId="{96F423CB-73EE-7643-AB96-79D076A1E036}" srcOrd="0" destOrd="0" presId="urn:microsoft.com/office/officeart/2016/7/layout/RepeatingBendingProcessNew"/>
    <dgm:cxn modelId="{050896A1-88A3-DC44-8605-EE85479C93E8}" type="presOf" srcId="{CDB2248E-461B-42A8-B74D-F0AC88EAAC9E}" destId="{47D5EBEF-0FC7-0149-B040-E61F783B21A2}" srcOrd="0" destOrd="0" presId="urn:microsoft.com/office/officeart/2016/7/layout/RepeatingBendingProcessNew"/>
    <dgm:cxn modelId="{83843BA7-48C7-4961-AE6C-B117F106CDEC}" srcId="{593950ED-3DF0-4D34-9259-BC6A9F321F50}" destId="{95AD872C-DDC7-44D0-95B8-A7765CE8431C}" srcOrd="3" destOrd="0" parTransId="{3CEC5C24-3114-4249-BBF9-4A784C8099EB}" sibTransId="{DA53DE07-8CD8-402A-AD8F-0166C098CEAA}"/>
    <dgm:cxn modelId="{9FFF93AF-1C1F-A441-B2B6-8320663489DF}" type="presOf" srcId="{593950ED-3DF0-4D34-9259-BC6A9F321F50}" destId="{F9D22375-2F36-574C-A3A9-2ABDF8492410}" srcOrd="0" destOrd="0" presId="urn:microsoft.com/office/officeart/2016/7/layout/RepeatingBendingProcessNew"/>
    <dgm:cxn modelId="{CA93E5BE-0B7A-E14E-98B3-22C39787667B}" type="presOf" srcId="{2418F8DB-8D22-439C-B286-C134F8E5E492}" destId="{C44B1C1A-A500-3149-9EFD-A9E4057FC2AA}" srcOrd="0" destOrd="0" presId="urn:microsoft.com/office/officeart/2016/7/layout/RepeatingBendingProcessNew"/>
    <dgm:cxn modelId="{2ABEBFC2-5E5D-8A4A-B5B9-2314C94D8CCB}" type="presOf" srcId="{2418F8DB-8D22-439C-B286-C134F8E5E492}" destId="{1F4AE59E-80BE-D649-BF83-61055AE00E93}" srcOrd="1" destOrd="0" presId="urn:microsoft.com/office/officeart/2016/7/layout/RepeatingBendingProcessNew"/>
    <dgm:cxn modelId="{4D9F9CD1-899D-2241-868F-4BC2A98AD442}" type="presOf" srcId="{C4212396-AD2A-4B31-BAA4-D9A18EF773C1}" destId="{9E23F187-FB89-2C4B-87E8-4A18E726ED68}" srcOrd="1" destOrd="0" presId="urn:microsoft.com/office/officeart/2016/7/layout/RepeatingBendingProcessNew"/>
    <dgm:cxn modelId="{C4EBBED6-5F8F-43F3-9D9A-D6C08516666F}" srcId="{593950ED-3DF0-4D34-9259-BC6A9F321F50}" destId="{CDB2248E-461B-42A8-B74D-F0AC88EAAC9E}" srcOrd="1" destOrd="0" parTransId="{B7128F1A-8E7F-4F82-9C1C-BA648E9F1E98}" sibTransId="{2418F8DB-8D22-439C-B286-C134F8E5E492}"/>
    <dgm:cxn modelId="{4D1A8C3B-3AF3-A149-A3AA-2206FED0C84F}" type="presParOf" srcId="{F9D22375-2F36-574C-A3A9-2ABDF8492410}" destId="{F51B613B-B5CB-424F-A5C4-B140E0A64B70}" srcOrd="0" destOrd="0" presId="urn:microsoft.com/office/officeart/2016/7/layout/RepeatingBendingProcessNew"/>
    <dgm:cxn modelId="{D1BD0D6E-EA20-1A40-BCB6-8F4401969770}" type="presParOf" srcId="{F9D22375-2F36-574C-A3A9-2ABDF8492410}" destId="{A54ED99D-587F-D648-8BBA-9E2DC78C309A}" srcOrd="1" destOrd="0" presId="urn:microsoft.com/office/officeart/2016/7/layout/RepeatingBendingProcessNew"/>
    <dgm:cxn modelId="{0CC44CF1-0DB4-EF47-B55E-B721C0F926F3}" type="presParOf" srcId="{A54ED99D-587F-D648-8BBA-9E2DC78C309A}" destId="{9E23F187-FB89-2C4B-87E8-4A18E726ED68}" srcOrd="0" destOrd="0" presId="urn:microsoft.com/office/officeart/2016/7/layout/RepeatingBendingProcessNew"/>
    <dgm:cxn modelId="{F43FB29D-2F93-AF45-BC59-36033F3154AC}" type="presParOf" srcId="{F9D22375-2F36-574C-A3A9-2ABDF8492410}" destId="{47D5EBEF-0FC7-0149-B040-E61F783B21A2}" srcOrd="2" destOrd="0" presId="urn:microsoft.com/office/officeart/2016/7/layout/RepeatingBendingProcessNew"/>
    <dgm:cxn modelId="{72004CB4-4DAA-714B-A96A-60C6DB18E001}" type="presParOf" srcId="{F9D22375-2F36-574C-A3A9-2ABDF8492410}" destId="{C44B1C1A-A500-3149-9EFD-A9E4057FC2AA}" srcOrd="3" destOrd="0" presId="urn:microsoft.com/office/officeart/2016/7/layout/RepeatingBendingProcessNew"/>
    <dgm:cxn modelId="{2C8D1C58-03F1-B44F-8FD4-F2FA5200FB7B}" type="presParOf" srcId="{C44B1C1A-A500-3149-9EFD-A9E4057FC2AA}" destId="{1F4AE59E-80BE-D649-BF83-61055AE00E93}" srcOrd="0" destOrd="0" presId="urn:microsoft.com/office/officeart/2016/7/layout/RepeatingBendingProcessNew"/>
    <dgm:cxn modelId="{51F69600-E3B2-8C42-981A-A36E01550F79}" type="presParOf" srcId="{F9D22375-2F36-574C-A3A9-2ABDF8492410}" destId="{96F423CB-73EE-7643-AB96-79D076A1E036}" srcOrd="4" destOrd="0" presId="urn:microsoft.com/office/officeart/2016/7/layout/RepeatingBendingProcessNew"/>
    <dgm:cxn modelId="{FDA1C2FA-9C41-7A4F-B627-0ADA52B8BC32}" type="presParOf" srcId="{F9D22375-2F36-574C-A3A9-2ABDF8492410}" destId="{83623ACC-7721-9344-AAA0-BA04BE340482}" srcOrd="5" destOrd="0" presId="urn:microsoft.com/office/officeart/2016/7/layout/RepeatingBendingProcessNew"/>
    <dgm:cxn modelId="{21EDA696-7C59-3644-978E-EDF469378BCB}" type="presParOf" srcId="{83623ACC-7721-9344-AAA0-BA04BE340482}" destId="{74D1AC4A-53A7-FC4A-8B9E-58C1E5257801}" srcOrd="0" destOrd="0" presId="urn:microsoft.com/office/officeart/2016/7/layout/RepeatingBendingProcessNew"/>
    <dgm:cxn modelId="{4B6C8E6A-FD5B-044D-845C-3F85F964236B}" type="presParOf" srcId="{F9D22375-2F36-574C-A3A9-2ABDF8492410}" destId="{ED797AF1-9319-BE41-AB01-2AF0001247B3}" srcOrd="6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40BFCBB-EEC4-4606-8591-B9EFEACAC35C}" type="doc">
      <dgm:prSet loTypeId="urn:microsoft.com/office/officeart/2016/7/layout/VerticalDownArrowProcess" loCatId="process" qsTypeId="urn:microsoft.com/office/officeart/2005/8/quickstyle/simple4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A32887E8-95C3-4C95-B211-0D4D85F3D881}">
      <dgm:prSet custT="1"/>
      <dgm:spPr/>
      <dgm:t>
        <a:bodyPr/>
        <a:lstStyle/>
        <a:p>
          <a:r>
            <a:rPr lang="en-US" sz="1600"/>
            <a:t>Agree on</a:t>
          </a:r>
        </a:p>
      </dgm:t>
    </dgm:pt>
    <dgm:pt modelId="{9A3CF4E8-6E52-4414-B444-A93A73802CBD}" type="parTrans" cxnId="{E33DF394-ED94-4544-9FDC-60E5E1C94089}">
      <dgm:prSet/>
      <dgm:spPr/>
      <dgm:t>
        <a:bodyPr/>
        <a:lstStyle/>
        <a:p>
          <a:endParaRPr lang="en-US" sz="2400"/>
        </a:p>
      </dgm:t>
    </dgm:pt>
    <dgm:pt modelId="{B5DDBC2B-DBF5-436F-B20D-432752A17AB8}" type="sibTrans" cxnId="{E33DF394-ED94-4544-9FDC-60E5E1C94089}">
      <dgm:prSet/>
      <dgm:spPr/>
      <dgm:t>
        <a:bodyPr/>
        <a:lstStyle/>
        <a:p>
          <a:endParaRPr lang="en-US" sz="2400"/>
        </a:p>
      </dgm:t>
    </dgm:pt>
    <dgm:pt modelId="{A5540B4A-9802-484A-899D-8F6CB0FFB077}">
      <dgm:prSet custT="1"/>
      <dgm:spPr/>
      <dgm:t>
        <a:bodyPr/>
        <a:lstStyle/>
        <a:p>
          <a:r>
            <a:rPr lang="en-US" sz="1400"/>
            <a:t>Agree on the value and purpose of the information.</a:t>
          </a:r>
        </a:p>
      </dgm:t>
    </dgm:pt>
    <dgm:pt modelId="{53AF6168-D087-4075-8505-E20C0045624A}" type="parTrans" cxnId="{4AED43B9-3CAC-4D56-9115-42D8003578B3}">
      <dgm:prSet/>
      <dgm:spPr/>
      <dgm:t>
        <a:bodyPr/>
        <a:lstStyle/>
        <a:p>
          <a:endParaRPr lang="en-US" sz="2400"/>
        </a:p>
      </dgm:t>
    </dgm:pt>
    <dgm:pt modelId="{A13ECC66-B129-4DA5-B0CB-FA1D2F29D07D}" type="sibTrans" cxnId="{4AED43B9-3CAC-4D56-9115-42D8003578B3}">
      <dgm:prSet/>
      <dgm:spPr/>
      <dgm:t>
        <a:bodyPr/>
        <a:lstStyle/>
        <a:p>
          <a:endParaRPr lang="en-US" sz="2400"/>
        </a:p>
      </dgm:t>
    </dgm:pt>
    <dgm:pt modelId="{23C8A514-697D-447C-93FD-DE13BDC64A5E}">
      <dgm:prSet custT="1"/>
      <dgm:spPr/>
      <dgm:t>
        <a:bodyPr/>
        <a:lstStyle/>
        <a:p>
          <a:r>
            <a:rPr lang="en-US" sz="1600"/>
            <a:t>Determine</a:t>
          </a:r>
        </a:p>
      </dgm:t>
    </dgm:pt>
    <dgm:pt modelId="{26B8FC2C-5CA0-4C3F-ACD2-4E348EB9A283}" type="parTrans" cxnId="{BEF5DD0C-22C1-4A37-AFFE-8EF8FBC7FD96}">
      <dgm:prSet/>
      <dgm:spPr/>
      <dgm:t>
        <a:bodyPr/>
        <a:lstStyle/>
        <a:p>
          <a:endParaRPr lang="en-US" sz="2400"/>
        </a:p>
      </dgm:t>
    </dgm:pt>
    <dgm:pt modelId="{8C6F226A-079C-4B3A-978C-9E793EA853A2}" type="sibTrans" cxnId="{BEF5DD0C-22C1-4A37-AFFE-8EF8FBC7FD96}">
      <dgm:prSet/>
      <dgm:spPr/>
      <dgm:t>
        <a:bodyPr/>
        <a:lstStyle/>
        <a:p>
          <a:endParaRPr lang="en-US" sz="2400"/>
        </a:p>
      </dgm:t>
    </dgm:pt>
    <dgm:pt modelId="{40721135-C194-4F7D-AD5E-E478F58743E1}">
      <dgm:prSet custT="1"/>
      <dgm:spPr/>
      <dgm:t>
        <a:bodyPr/>
        <a:lstStyle/>
        <a:p>
          <a:r>
            <a:rPr lang="en-US" sz="1400"/>
            <a:t>Determine when you want to use this data.</a:t>
          </a:r>
        </a:p>
      </dgm:t>
    </dgm:pt>
    <dgm:pt modelId="{3E4AB18F-29B9-4387-ACDA-4C7E1B0C12B7}" type="parTrans" cxnId="{14568E82-DF75-4044-8D9C-B73C4016457D}">
      <dgm:prSet/>
      <dgm:spPr/>
      <dgm:t>
        <a:bodyPr/>
        <a:lstStyle/>
        <a:p>
          <a:endParaRPr lang="en-US" sz="2400"/>
        </a:p>
      </dgm:t>
    </dgm:pt>
    <dgm:pt modelId="{DBCA7A49-D444-45A1-92CE-41CADA37EA03}" type="sibTrans" cxnId="{14568E82-DF75-4044-8D9C-B73C4016457D}">
      <dgm:prSet/>
      <dgm:spPr/>
      <dgm:t>
        <a:bodyPr/>
        <a:lstStyle/>
        <a:p>
          <a:endParaRPr lang="en-US" sz="2400"/>
        </a:p>
      </dgm:t>
    </dgm:pt>
    <dgm:pt modelId="{B6AC5DB5-6281-4C65-AC72-ADD675206AF0}">
      <dgm:prSet custT="1"/>
      <dgm:spPr/>
      <dgm:t>
        <a:bodyPr/>
        <a:lstStyle/>
        <a:p>
          <a:r>
            <a:rPr lang="en-US" sz="1600"/>
            <a:t>Determine</a:t>
          </a:r>
        </a:p>
      </dgm:t>
    </dgm:pt>
    <dgm:pt modelId="{5A71A4F3-436B-4894-BB27-C4609527F899}" type="parTrans" cxnId="{083CCA2F-6FE5-4DD2-BDF4-13F4F1BAB36B}">
      <dgm:prSet/>
      <dgm:spPr/>
      <dgm:t>
        <a:bodyPr/>
        <a:lstStyle/>
        <a:p>
          <a:endParaRPr lang="en-US" sz="2400"/>
        </a:p>
      </dgm:t>
    </dgm:pt>
    <dgm:pt modelId="{EE52E4CD-E188-49C8-BF39-DAF0352C5564}" type="sibTrans" cxnId="{083CCA2F-6FE5-4DD2-BDF4-13F4F1BAB36B}">
      <dgm:prSet/>
      <dgm:spPr/>
      <dgm:t>
        <a:bodyPr/>
        <a:lstStyle/>
        <a:p>
          <a:endParaRPr lang="en-US" sz="2400"/>
        </a:p>
      </dgm:t>
    </dgm:pt>
    <dgm:pt modelId="{DF539542-C982-427A-BBD4-E91CDA6D4A76}">
      <dgm:prSet custT="1"/>
      <dgm:spPr/>
      <dgm:t>
        <a:bodyPr/>
        <a:lstStyle/>
        <a:p>
          <a:r>
            <a:rPr lang="en-US" sz="1400"/>
            <a:t>Determine exactly what you want to know.</a:t>
          </a:r>
        </a:p>
      </dgm:t>
    </dgm:pt>
    <dgm:pt modelId="{C754F217-3A4F-4337-8A3E-EBAE844CF332}" type="parTrans" cxnId="{78510ECC-1C2C-4D08-A17E-E80C5A5AE7B7}">
      <dgm:prSet/>
      <dgm:spPr/>
      <dgm:t>
        <a:bodyPr/>
        <a:lstStyle/>
        <a:p>
          <a:endParaRPr lang="en-US" sz="2400"/>
        </a:p>
      </dgm:t>
    </dgm:pt>
    <dgm:pt modelId="{48E0FE74-0526-472F-9FB7-B5F0FFB9E12D}" type="sibTrans" cxnId="{78510ECC-1C2C-4D08-A17E-E80C5A5AE7B7}">
      <dgm:prSet/>
      <dgm:spPr/>
      <dgm:t>
        <a:bodyPr/>
        <a:lstStyle/>
        <a:p>
          <a:endParaRPr lang="en-US" sz="2400"/>
        </a:p>
      </dgm:t>
    </dgm:pt>
    <dgm:pt modelId="{753EF486-60CE-4593-8E70-9CDE9AD2ACD5}">
      <dgm:prSet custT="1"/>
      <dgm:spPr/>
      <dgm:t>
        <a:bodyPr/>
        <a:lstStyle/>
        <a:p>
          <a:r>
            <a:rPr lang="en-US" sz="1600"/>
            <a:t>Determine</a:t>
          </a:r>
        </a:p>
      </dgm:t>
    </dgm:pt>
    <dgm:pt modelId="{BE175707-3F97-4AB6-90CB-9C78F9F3813A}" type="parTrans" cxnId="{425DE133-F874-46BF-81F6-C3BEC0710174}">
      <dgm:prSet/>
      <dgm:spPr/>
      <dgm:t>
        <a:bodyPr/>
        <a:lstStyle/>
        <a:p>
          <a:endParaRPr lang="en-US" sz="2400"/>
        </a:p>
      </dgm:t>
    </dgm:pt>
    <dgm:pt modelId="{FFF19603-ED9A-4C75-9F18-65E97E5D2DE3}" type="sibTrans" cxnId="{425DE133-F874-46BF-81F6-C3BEC0710174}">
      <dgm:prSet/>
      <dgm:spPr/>
      <dgm:t>
        <a:bodyPr/>
        <a:lstStyle/>
        <a:p>
          <a:endParaRPr lang="en-US" sz="2400"/>
        </a:p>
      </dgm:t>
    </dgm:pt>
    <dgm:pt modelId="{4894C3E4-68E4-4C59-8825-EAD09439CDB6}">
      <dgm:prSet custT="1"/>
      <dgm:spPr/>
      <dgm:t>
        <a:bodyPr/>
        <a:lstStyle/>
        <a:p>
          <a:r>
            <a:rPr lang="en-US" sz="1400"/>
            <a:t>Determine who will find the information.</a:t>
          </a:r>
        </a:p>
      </dgm:t>
    </dgm:pt>
    <dgm:pt modelId="{4AD042AF-F798-47A1-A066-03C29F7F5025}" type="parTrans" cxnId="{198C37B2-3C9B-49D2-AAC5-181A967B6C21}">
      <dgm:prSet/>
      <dgm:spPr/>
      <dgm:t>
        <a:bodyPr/>
        <a:lstStyle/>
        <a:p>
          <a:endParaRPr lang="en-US" sz="2400"/>
        </a:p>
      </dgm:t>
    </dgm:pt>
    <dgm:pt modelId="{BED70078-CDC7-4C55-BDAF-58231AEB293F}" type="sibTrans" cxnId="{198C37B2-3C9B-49D2-AAC5-181A967B6C21}">
      <dgm:prSet/>
      <dgm:spPr/>
      <dgm:t>
        <a:bodyPr/>
        <a:lstStyle/>
        <a:p>
          <a:endParaRPr lang="en-US" sz="2400"/>
        </a:p>
      </dgm:t>
    </dgm:pt>
    <dgm:pt modelId="{DDE23F11-0D34-45FC-A87F-BE6637A57E34}">
      <dgm:prSet custT="1"/>
      <dgm:spPr/>
      <dgm:t>
        <a:bodyPr/>
        <a:lstStyle/>
        <a:p>
          <a:r>
            <a:rPr lang="en-US" sz="1600"/>
            <a:t>Identify</a:t>
          </a:r>
        </a:p>
      </dgm:t>
    </dgm:pt>
    <dgm:pt modelId="{9C7BBEE4-BFB9-4D2A-9F2A-B7C8263066E0}" type="parTrans" cxnId="{26B2BB32-547A-4D8D-98C1-8F1CABAE8935}">
      <dgm:prSet/>
      <dgm:spPr/>
      <dgm:t>
        <a:bodyPr/>
        <a:lstStyle/>
        <a:p>
          <a:endParaRPr lang="en-US" sz="2400"/>
        </a:p>
      </dgm:t>
    </dgm:pt>
    <dgm:pt modelId="{BD28B348-149A-4473-B205-E69C98F70799}" type="sibTrans" cxnId="{26B2BB32-547A-4D8D-98C1-8F1CABAE8935}">
      <dgm:prSet/>
      <dgm:spPr/>
      <dgm:t>
        <a:bodyPr/>
        <a:lstStyle/>
        <a:p>
          <a:endParaRPr lang="en-US" sz="2400"/>
        </a:p>
      </dgm:t>
    </dgm:pt>
    <dgm:pt modelId="{5068E29E-4B6A-49DE-86E9-88BE1026075F}">
      <dgm:prSet custT="1"/>
      <dgm:spPr/>
      <dgm:t>
        <a:bodyPr/>
        <a:lstStyle/>
        <a:p>
          <a:r>
            <a:rPr lang="en-US" sz="1400"/>
            <a:t>Identify possible sources of information.</a:t>
          </a:r>
        </a:p>
      </dgm:t>
    </dgm:pt>
    <dgm:pt modelId="{063F4854-F166-45D8-ADEC-492E00895333}" type="parTrans" cxnId="{0EEAA04D-3C2A-4AFA-BA15-C9916472F226}">
      <dgm:prSet/>
      <dgm:spPr/>
      <dgm:t>
        <a:bodyPr/>
        <a:lstStyle/>
        <a:p>
          <a:endParaRPr lang="en-US" sz="2400"/>
        </a:p>
      </dgm:t>
    </dgm:pt>
    <dgm:pt modelId="{554AD2C7-090B-411C-9DB8-98A757D353CF}" type="sibTrans" cxnId="{0EEAA04D-3C2A-4AFA-BA15-C9916472F226}">
      <dgm:prSet/>
      <dgm:spPr/>
      <dgm:t>
        <a:bodyPr/>
        <a:lstStyle/>
        <a:p>
          <a:endParaRPr lang="en-US" sz="2400"/>
        </a:p>
      </dgm:t>
    </dgm:pt>
    <dgm:pt modelId="{7D04D639-0B4C-440C-853C-423A13FA16AF}">
      <dgm:prSet custT="1"/>
      <dgm:spPr/>
      <dgm:t>
        <a:bodyPr/>
        <a:lstStyle/>
        <a:p>
          <a:r>
            <a:rPr lang="en-US" sz="1600"/>
            <a:t>Set</a:t>
          </a:r>
        </a:p>
      </dgm:t>
    </dgm:pt>
    <dgm:pt modelId="{5B376758-9393-43C8-8B0B-DDDD707C0ED9}" type="parTrans" cxnId="{C2BF965C-624A-41D4-8C5D-67CE848C5158}">
      <dgm:prSet/>
      <dgm:spPr/>
      <dgm:t>
        <a:bodyPr/>
        <a:lstStyle/>
        <a:p>
          <a:endParaRPr lang="en-US" sz="2400"/>
        </a:p>
      </dgm:t>
    </dgm:pt>
    <dgm:pt modelId="{715E1F93-A384-4A63-952B-0CC7B036A717}" type="sibTrans" cxnId="{C2BF965C-624A-41D4-8C5D-67CE848C5158}">
      <dgm:prSet/>
      <dgm:spPr/>
      <dgm:t>
        <a:bodyPr/>
        <a:lstStyle/>
        <a:p>
          <a:endParaRPr lang="en-US" sz="2400"/>
        </a:p>
      </dgm:t>
    </dgm:pt>
    <dgm:pt modelId="{67D5E2C0-4CA8-4570-9A4B-B0F8C43268F2}">
      <dgm:prSet custT="1"/>
      <dgm:spPr/>
      <dgm:t>
        <a:bodyPr/>
        <a:lstStyle/>
        <a:p>
          <a:r>
            <a:rPr lang="en-US" sz="1400"/>
            <a:t>Set limits as to how much information you want to collect.</a:t>
          </a:r>
        </a:p>
      </dgm:t>
    </dgm:pt>
    <dgm:pt modelId="{502E47FA-5ACD-4560-A65A-CE6121E45BDD}" type="parTrans" cxnId="{FB2FAA24-20AC-44F8-906C-C7FE75ADCA32}">
      <dgm:prSet/>
      <dgm:spPr/>
      <dgm:t>
        <a:bodyPr/>
        <a:lstStyle/>
        <a:p>
          <a:endParaRPr lang="en-US" sz="2400"/>
        </a:p>
      </dgm:t>
    </dgm:pt>
    <dgm:pt modelId="{A7344750-C3BC-4D8F-BB39-8E5ACDBA8D91}" type="sibTrans" cxnId="{FB2FAA24-20AC-44F8-906C-C7FE75ADCA32}">
      <dgm:prSet/>
      <dgm:spPr/>
      <dgm:t>
        <a:bodyPr/>
        <a:lstStyle/>
        <a:p>
          <a:endParaRPr lang="en-US" sz="2400"/>
        </a:p>
      </dgm:t>
    </dgm:pt>
    <dgm:pt modelId="{3EE3F1DE-929F-4618-BFBA-3E539E96CAD3}">
      <dgm:prSet custT="1"/>
      <dgm:spPr/>
      <dgm:t>
        <a:bodyPr/>
        <a:lstStyle/>
        <a:p>
          <a:r>
            <a:rPr lang="en-US" sz="1600"/>
            <a:t>Collect</a:t>
          </a:r>
        </a:p>
      </dgm:t>
    </dgm:pt>
    <dgm:pt modelId="{0350C341-48F8-4B3D-9AF8-83DCCE0898DC}" type="parTrans" cxnId="{6E339A4E-3EAA-405A-878F-4699F9901B12}">
      <dgm:prSet/>
      <dgm:spPr/>
      <dgm:t>
        <a:bodyPr/>
        <a:lstStyle/>
        <a:p>
          <a:endParaRPr lang="en-US" sz="2400"/>
        </a:p>
      </dgm:t>
    </dgm:pt>
    <dgm:pt modelId="{268DE030-BF14-4295-AB55-2BFAC5D54C4F}" type="sibTrans" cxnId="{6E339A4E-3EAA-405A-878F-4699F9901B12}">
      <dgm:prSet/>
      <dgm:spPr/>
      <dgm:t>
        <a:bodyPr/>
        <a:lstStyle/>
        <a:p>
          <a:endParaRPr lang="en-US" sz="2400"/>
        </a:p>
      </dgm:t>
    </dgm:pt>
    <dgm:pt modelId="{6FD01754-C0F5-412B-AD74-6D8BCD177736}">
      <dgm:prSet custT="1"/>
      <dgm:spPr/>
      <dgm:t>
        <a:bodyPr/>
        <a:lstStyle/>
        <a:p>
          <a:r>
            <a:rPr lang="en-US" sz="1400"/>
            <a:t>Collect the data.</a:t>
          </a:r>
        </a:p>
      </dgm:t>
    </dgm:pt>
    <dgm:pt modelId="{084CC8D8-A4E4-448C-BEBF-0BF117C36912}" type="parTrans" cxnId="{C0E6E262-36A0-4CEE-85AD-D2F7495DCE1E}">
      <dgm:prSet/>
      <dgm:spPr/>
      <dgm:t>
        <a:bodyPr/>
        <a:lstStyle/>
        <a:p>
          <a:endParaRPr lang="en-US" sz="2400"/>
        </a:p>
      </dgm:t>
    </dgm:pt>
    <dgm:pt modelId="{DE195E6A-EF4D-48D6-A8E6-7B4CB6C789D5}" type="sibTrans" cxnId="{C0E6E262-36A0-4CEE-85AD-D2F7495DCE1E}">
      <dgm:prSet/>
      <dgm:spPr/>
      <dgm:t>
        <a:bodyPr/>
        <a:lstStyle/>
        <a:p>
          <a:endParaRPr lang="en-US" sz="2400"/>
        </a:p>
      </dgm:t>
    </dgm:pt>
    <dgm:pt modelId="{5FE052A4-24EE-4165-9655-89A7729FDA05}">
      <dgm:prSet custT="1"/>
      <dgm:spPr/>
      <dgm:t>
        <a:bodyPr/>
        <a:lstStyle/>
        <a:p>
          <a:r>
            <a:rPr lang="en-US" sz="1600"/>
            <a:t>Identify</a:t>
          </a:r>
        </a:p>
      </dgm:t>
    </dgm:pt>
    <dgm:pt modelId="{BA1F74CF-2D5B-400B-BBBC-FF77A21B6095}" type="parTrans" cxnId="{90357149-D577-4849-9A95-4D45845B9CFA}">
      <dgm:prSet/>
      <dgm:spPr/>
      <dgm:t>
        <a:bodyPr/>
        <a:lstStyle/>
        <a:p>
          <a:endParaRPr lang="en-US" sz="2400"/>
        </a:p>
      </dgm:t>
    </dgm:pt>
    <dgm:pt modelId="{28F408E4-1679-4FA5-BA00-F4A8269D839E}" type="sibTrans" cxnId="{90357149-D577-4849-9A95-4D45845B9CFA}">
      <dgm:prSet/>
      <dgm:spPr/>
      <dgm:t>
        <a:bodyPr/>
        <a:lstStyle/>
        <a:p>
          <a:endParaRPr lang="en-US" sz="2400"/>
        </a:p>
      </dgm:t>
    </dgm:pt>
    <dgm:pt modelId="{CF481917-D9CD-492D-B649-2F4B83E9E312}">
      <dgm:prSet custT="1"/>
      <dgm:spPr/>
      <dgm:t>
        <a:bodyPr/>
        <a:lstStyle/>
        <a:p>
          <a:r>
            <a:rPr lang="en-US" sz="1400"/>
            <a:t>Identify gaps in your knowledge.</a:t>
          </a:r>
        </a:p>
      </dgm:t>
    </dgm:pt>
    <dgm:pt modelId="{CD39D69D-D1D6-47CB-857D-685338E7DCF8}" type="parTrans" cxnId="{C0655647-0725-4611-A2A3-7571C8572EE9}">
      <dgm:prSet/>
      <dgm:spPr/>
      <dgm:t>
        <a:bodyPr/>
        <a:lstStyle/>
        <a:p>
          <a:endParaRPr lang="en-US" sz="2400"/>
        </a:p>
      </dgm:t>
    </dgm:pt>
    <dgm:pt modelId="{F553EBC4-F76A-440A-B9A8-E955DB3C4269}" type="sibTrans" cxnId="{C0655647-0725-4611-A2A3-7571C8572EE9}">
      <dgm:prSet/>
      <dgm:spPr/>
      <dgm:t>
        <a:bodyPr/>
        <a:lstStyle/>
        <a:p>
          <a:endParaRPr lang="en-US" sz="2400"/>
        </a:p>
      </dgm:t>
    </dgm:pt>
    <dgm:pt modelId="{77C7EBD4-9A8F-4657-B461-01746B6F16E3}">
      <dgm:prSet custT="1"/>
      <dgm:spPr/>
      <dgm:t>
        <a:bodyPr/>
        <a:lstStyle/>
        <a:p>
          <a:r>
            <a:rPr lang="en-US" sz="1600"/>
            <a:t>Redo</a:t>
          </a:r>
        </a:p>
      </dgm:t>
    </dgm:pt>
    <dgm:pt modelId="{79847887-39B0-494E-9710-1EF3653A465A}" type="parTrans" cxnId="{C37435D9-A1FC-420B-82AD-0FD68F19FF93}">
      <dgm:prSet/>
      <dgm:spPr/>
      <dgm:t>
        <a:bodyPr/>
        <a:lstStyle/>
        <a:p>
          <a:endParaRPr lang="en-US" sz="2400"/>
        </a:p>
      </dgm:t>
    </dgm:pt>
    <dgm:pt modelId="{0820E82B-79B1-43E4-84C7-0220A5E1B501}" type="sibTrans" cxnId="{C37435D9-A1FC-420B-82AD-0FD68F19FF93}">
      <dgm:prSet/>
      <dgm:spPr/>
      <dgm:t>
        <a:bodyPr/>
        <a:lstStyle/>
        <a:p>
          <a:endParaRPr lang="en-US" sz="2400"/>
        </a:p>
      </dgm:t>
    </dgm:pt>
    <dgm:pt modelId="{1720E2F0-CE8D-4828-BC54-FF32AC896676}">
      <dgm:prSet custT="1"/>
      <dgm:spPr/>
      <dgm:t>
        <a:bodyPr/>
        <a:lstStyle/>
        <a:p>
          <a:r>
            <a:rPr lang="en-US" sz="1400"/>
            <a:t>Redo the process to try to fill those gaps – or collect your own data.</a:t>
          </a:r>
        </a:p>
      </dgm:t>
    </dgm:pt>
    <dgm:pt modelId="{375493F4-8AA5-4B4D-8342-7BEF1B6F1D25}" type="parTrans" cxnId="{C5A80B98-DBD2-491F-979F-3EE38291FFBE}">
      <dgm:prSet/>
      <dgm:spPr/>
      <dgm:t>
        <a:bodyPr/>
        <a:lstStyle/>
        <a:p>
          <a:endParaRPr lang="en-US" sz="2400"/>
        </a:p>
      </dgm:t>
    </dgm:pt>
    <dgm:pt modelId="{E7BEE810-B767-401A-B2B8-F8E0DEDC53C0}" type="sibTrans" cxnId="{C5A80B98-DBD2-491F-979F-3EE38291FFBE}">
      <dgm:prSet/>
      <dgm:spPr/>
      <dgm:t>
        <a:bodyPr/>
        <a:lstStyle/>
        <a:p>
          <a:endParaRPr lang="en-US" sz="2400"/>
        </a:p>
      </dgm:t>
    </dgm:pt>
    <dgm:pt modelId="{5F1CBEB4-7DA7-954C-B6F3-F1A8E3F05D7D}" type="pres">
      <dgm:prSet presAssocID="{540BFCBB-EEC4-4606-8591-B9EFEACAC35C}" presName="Name0" presStyleCnt="0">
        <dgm:presLayoutVars>
          <dgm:dir/>
          <dgm:animLvl val="lvl"/>
          <dgm:resizeHandles val="exact"/>
        </dgm:presLayoutVars>
      </dgm:prSet>
      <dgm:spPr/>
    </dgm:pt>
    <dgm:pt modelId="{2496011D-719A-504C-A5AE-4343B0C5CC8B}" type="pres">
      <dgm:prSet presAssocID="{77C7EBD4-9A8F-4657-B461-01746B6F16E3}" presName="boxAndChildren" presStyleCnt="0"/>
      <dgm:spPr/>
    </dgm:pt>
    <dgm:pt modelId="{72B33215-5EC1-054D-B4DD-CA085895C498}" type="pres">
      <dgm:prSet presAssocID="{77C7EBD4-9A8F-4657-B461-01746B6F16E3}" presName="parentTextBox" presStyleLbl="alignNode1" presStyleIdx="0" presStyleCnt="9"/>
      <dgm:spPr/>
    </dgm:pt>
    <dgm:pt modelId="{C4EEF8A1-AE30-8C4F-A67A-1677BB0592F5}" type="pres">
      <dgm:prSet presAssocID="{77C7EBD4-9A8F-4657-B461-01746B6F16E3}" presName="descendantBox" presStyleLbl="bgAccFollowNode1" presStyleIdx="0" presStyleCnt="9"/>
      <dgm:spPr/>
    </dgm:pt>
    <dgm:pt modelId="{E87E3D7E-DDF4-7442-A9C9-C3175E2ED753}" type="pres">
      <dgm:prSet presAssocID="{28F408E4-1679-4FA5-BA00-F4A8269D839E}" presName="sp" presStyleCnt="0"/>
      <dgm:spPr/>
    </dgm:pt>
    <dgm:pt modelId="{C9B7ED0C-1C28-CC4D-9DCC-0ECA890BCA5A}" type="pres">
      <dgm:prSet presAssocID="{5FE052A4-24EE-4165-9655-89A7729FDA05}" presName="arrowAndChildren" presStyleCnt="0"/>
      <dgm:spPr/>
    </dgm:pt>
    <dgm:pt modelId="{27DF8373-99F0-AD45-9134-ACCF5E675FA5}" type="pres">
      <dgm:prSet presAssocID="{5FE052A4-24EE-4165-9655-89A7729FDA05}" presName="parentTextArrow" presStyleLbl="node1" presStyleIdx="0" presStyleCnt="0"/>
      <dgm:spPr/>
    </dgm:pt>
    <dgm:pt modelId="{DA4B229C-6829-694E-8E88-015E1B67D9A0}" type="pres">
      <dgm:prSet presAssocID="{5FE052A4-24EE-4165-9655-89A7729FDA05}" presName="arrow" presStyleLbl="alignNode1" presStyleIdx="1" presStyleCnt="9"/>
      <dgm:spPr/>
    </dgm:pt>
    <dgm:pt modelId="{4A7FC662-A55F-7B49-8857-184E37F07580}" type="pres">
      <dgm:prSet presAssocID="{5FE052A4-24EE-4165-9655-89A7729FDA05}" presName="descendantArrow" presStyleLbl="bgAccFollowNode1" presStyleIdx="1" presStyleCnt="9"/>
      <dgm:spPr/>
    </dgm:pt>
    <dgm:pt modelId="{00A68B2B-DCF4-D744-A5E7-83561C483FEC}" type="pres">
      <dgm:prSet presAssocID="{268DE030-BF14-4295-AB55-2BFAC5D54C4F}" presName="sp" presStyleCnt="0"/>
      <dgm:spPr/>
    </dgm:pt>
    <dgm:pt modelId="{49591416-31F6-594B-8529-2688278EB0E1}" type="pres">
      <dgm:prSet presAssocID="{3EE3F1DE-929F-4618-BFBA-3E539E96CAD3}" presName="arrowAndChildren" presStyleCnt="0"/>
      <dgm:spPr/>
    </dgm:pt>
    <dgm:pt modelId="{A8CFEB67-6666-3F47-8C9F-C0B70B5970AF}" type="pres">
      <dgm:prSet presAssocID="{3EE3F1DE-929F-4618-BFBA-3E539E96CAD3}" presName="parentTextArrow" presStyleLbl="node1" presStyleIdx="0" presStyleCnt="0"/>
      <dgm:spPr/>
    </dgm:pt>
    <dgm:pt modelId="{7989E632-60EC-BF43-9781-B5F89961B824}" type="pres">
      <dgm:prSet presAssocID="{3EE3F1DE-929F-4618-BFBA-3E539E96CAD3}" presName="arrow" presStyleLbl="alignNode1" presStyleIdx="2" presStyleCnt="9"/>
      <dgm:spPr/>
    </dgm:pt>
    <dgm:pt modelId="{5D9D19E5-6696-8A42-BAB0-4B49EDE99CA7}" type="pres">
      <dgm:prSet presAssocID="{3EE3F1DE-929F-4618-BFBA-3E539E96CAD3}" presName="descendantArrow" presStyleLbl="bgAccFollowNode1" presStyleIdx="2" presStyleCnt="9"/>
      <dgm:spPr/>
    </dgm:pt>
    <dgm:pt modelId="{09258209-BE2B-CC49-9D35-CF5E1325292F}" type="pres">
      <dgm:prSet presAssocID="{715E1F93-A384-4A63-952B-0CC7B036A717}" presName="sp" presStyleCnt="0"/>
      <dgm:spPr/>
    </dgm:pt>
    <dgm:pt modelId="{C4BB4D94-6F57-4B47-9D03-E2A45894067D}" type="pres">
      <dgm:prSet presAssocID="{7D04D639-0B4C-440C-853C-423A13FA16AF}" presName="arrowAndChildren" presStyleCnt="0"/>
      <dgm:spPr/>
    </dgm:pt>
    <dgm:pt modelId="{3A7BE734-17E8-9B48-B460-FA37248A9D19}" type="pres">
      <dgm:prSet presAssocID="{7D04D639-0B4C-440C-853C-423A13FA16AF}" presName="parentTextArrow" presStyleLbl="node1" presStyleIdx="0" presStyleCnt="0"/>
      <dgm:spPr/>
    </dgm:pt>
    <dgm:pt modelId="{B195F300-B71E-A94F-94A2-7BBB4D1C12CD}" type="pres">
      <dgm:prSet presAssocID="{7D04D639-0B4C-440C-853C-423A13FA16AF}" presName="arrow" presStyleLbl="alignNode1" presStyleIdx="3" presStyleCnt="9"/>
      <dgm:spPr/>
    </dgm:pt>
    <dgm:pt modelId="{119C190C-1330-5745-9A16-7D56EBF933C7}" type="pres">
      <dgm:prSet presAssocID="{7D04D639-0B4C-440C-853C-423A13FA16AF}" presName="descendantArrow" presStyleLbl="bgAccFollowNode1" presStyleIdx="3" presStyleCnt="9"/>
      <dgm:spPr/>
    </dgm:pt>
    <dgm:pt modelId="{553985EB-E923-E740-8EFA-5A16DB6269F1}" type="pres">
      <dgm:prSet presAssocID="{BD28B348-149A-4473-B205-E69C98F70799}" presName="sp" presStyleCnt="0"/>
      <dgm:spPr/>
    </dgm:pt>
    <dgm:pt modelId="{EC0E7F45-838A-7C48-8ADB-06996E113AC6}" type="pres">
      <dgm:prSet presAssocID="{DDE23F11-0D34-45FC-A87F-BE6637A57E34}" presName="arrowAndChildren" presStyleCnt="0"/>
      <dgm:spPr/>
    </dgm:pt>
    <dgm:pt modelId="{310FC78D-2D4E-5B45-B02E-69434A1A0945}" type="pres">
      <dgm:prSet presAssocID="{DDE23F11-0D34-45FC-A87F-BE6637A57E34}" presName="parentTextArrow" presStyleLbl="node1" presStyleIdx="0" presStyleCnt="0"/>
      <dgm:spPr/>
    </dgm:pt>
    <dgm:pt modelId="{BB7E9275-5B89-6F4F-AC6F-FB79656366FA}" type="pres">
      <dgm:prSet presAssocID="{DDE23F11-0D34-45FC-A87F-BE6637A57E34}" presName="arrow" presStyleLbl="alignNode1" presStyleIdx="4" presStyleCnt="9"/>
      <dgm:spPr/>
    </dgm:pt>
    <dgm:pt modelId="{FF493A86-C77A-BB46-A4F1-8E83B9A41517}" type="pres">
      <dgm:prSet presAssocID="{DDE23F11-0D34-45FC-A87F-BE6637A57E34}" presName="descendantArrow" presStyleLbl="bgAccFollowNode1" presStyleIdx="4" presStyleCnt="9"/>
      <dgm:spPr/>
    </dgm:pt>
    <dgm:pt modelId="{1145FF54-FAC6-1D4C-8045-2FCDA4BC0346}" type="pres">
      <dgm:prSet presAssocID="{FFF19603-ED9A-4C75-9F18-65E97E5D2DE3}" presName="sp" presStyleCnt="0"/>
      <dgm:spPr/>
    </dgm:pt>
    <dgm:pt modelId="{0645F4C4-B121-A142-9A42-B9AFA3E179A9}" type="pres">
      <dgm:prSet presAssocID="{753EF486-60CE-4593-8E70-9CDE9AD2ACD5}" presName="arrowAndChildren" presStyleCnt="0"/>
      <dgm:spPr/>
    </dgm:pt>
    <dgm:pt modelId="{C1B8DCEF-6009-D948-A7EC-7E4DEFA5EAD9}" type="pres">
      <dgm:prSet presAssocID="{753EF486-60CE-4593-8E70-9CDE9AD2ACD5}" presName="parentTextArrow" presStyleLbl="node1" presStyleIdx="0" presStyleCnt="0"/>
      <dgm:spPr/>
    </dgm:pt>
    <dgm:pt modelId="{78AD69EB-E39F-C04F-BB41-846B36E4533C}" type="pres">
      <dgm:prSet presAssocID="{753EF486-60CE-4593-8E70-9CDE9AD2ACD5}" presName="arrow" presStyleLbl="alignNode1" presStyleIdx="5" presStyleCnt="9"/>
      <dgm:spPr/>
    </dgm:pt>
    <dgm:pt modelId="{42125C94-5CDE-B94F-9BC9-765423EE1947}" type="pres">
      <dgm:prSet presAssocID="{753EF486-60CE-4593-8E70-9CDE9AD2ACD5}" presName="descendantArrow" presStyleLbl="bgAccFollowNode1" presStyleIdx="5" presStyleCnt="9"/>
      <dgm:spPr/>
    </dgm:pt>
    <dgm:pt modelId="{6C8CEF4B-73FF-BC46-BEF3-347F49AC3ABB}" type="pres">
      <dgm:prSet presAssocID="{EE52E4CD-E188-49C8-BF39-DAF0352C5564}" presName="sp" presStyleCnt="0"/>
      <dgm:spPr/>
    </dgm:pt>
    <dgm:pt modelId="{36777822-F008-C14D-9D98-B20873610F8E}" type="pres">
      <dgm:prSet presAssocID="{B6AC5DB5-6281-4C65-AC72-ADD675206AF0}" presName="arrowAndChildren" presStyleCnt="0"/>
      <dgm:spPr/>
    </dgm:pt>
    <dgm:pt modelId="{9E8C3FB5-F2E7-CE41-A81B-31D2E02408CC}" type="pres">
      <dgm:prSet presAssocID="{B6AC5DB5-6281-4C65-AC72-ADD675206AF0}" presName="parentTextArrow" presStyleLbl="node1" presStyleIdx="0" presStyleCnt="0"/>
      <dgm:spPr/>
    </dgm:pt>
    <dgm:pt modelId="{31D0F7F3-F79F-0347-9EEE-9D1CD5FAECAC}" type="pres">
      <dgm:prSet presAssocID="{B6AC5DB5-6281-4C65-AC72-ADD675206AF0}" presName="arrow" presStyleLbl="alignNode1" presStyleIdx="6" presStyleCnt="9"/>
      <dgm:spPr/>
    </dgm:pt>
    <dgm:pt modelId="{E3C9AA78-37DF-3E49-8E72-6CED3678DB07}" type="pres">
      <dgm:prSet presAssocID="{B6AC5DB5-6281-4C65-AC72-ADD675206AF0}" presName="descendantArrow" presStyleLbl="bgAccFollowNode1" presStyleIdx="6" presStyleCnt="9"/>
      <dgm:spPr/>
    </dgm:pt>
    <dgm:pt modelId="{161F21D1-962A-B546-9D12-BCE1C5BD3A1F}" type="pres">
      <dgm:prSet presAssocID="{8C6F226A-079C-4B3A-978C-9E793EA853A2}" presName="sp" presStyleCnt="0"/>
      <dgm:spPr/>
    </dgm:pt>
    <dgm:pt modelId="{7E6F7370-A374-E349-A1F6-648FAF7C678E}" type="pres">
      <dgm:prSet presAssocID="{23C8A514-697D-447C-93FD-DE13BDC64A5E}" presName="arrowAndChildren" presStyleCnt="0"/>
      <dgm:spPr/>
    </dgm:pt>
    <dgm:pt modelId="{0333B87A-F7BA-A04C-8ED3-553B9DBA4EC7}" type="pres">
      <dgm:prSet presAssocID="{23C8A514-697D-447C-93FD-DE13BDC64A5E}" presName="parentTextArrow" presStyleLbl="node1" presStyleIdx="0" presStyleCnt="0"/>
      <dgm:spPr/>
    </dgm:pt>
    <dgm:pt modelId="{A30C8AD2-D478-2D4C-AAFA-8A3F3BBBC402}" type="pres">
      <dgm:prSet presAssocID="{23C8A514-697D-447C-93FD-DE13BDC64A5E}" presName="arrow" presStyleLbl="alignNode1" presStyleIdx="7" presStyleCnt="9"/>
      <dgm:spPr/>
    </dgm:pt>
    <dgm:pt modelId="{E759F719-C896-A545-A711-A9C83BB18EF5}" type="pres">
      <dgm:prSet presAssocID="{23C8A514-697D-447C-93FD-DE13BDC64A5E}" presName="descendantArrow" presStyleLbl="bgAccFollowNode1" presStyleIdx="7" presStyleCnt="9"/>
      <dgm:spPr/>
    </dgm:pt>
    <dgm:pt modelId="{AD6D1C0B-6B9E-314F-87E6-E16E0D91C97F}" type="pres">
      <dgm:prSet presAssocID="{B5DDBC2B-DBF5-436F-B20D-432752A17AB8}" presName="sp" presStyleCnt="0"/>
      <dgm:spPr/>
    </dgm:pt>
    <dgm:pt modelId="{7BA86EC7-128C-6A44-9144-178D3F971BFF}" type="pres">
      <dgm:prSet presAssocID="{A32887E8-95C3-4C95-B211-0D4D85F3D881}" presName="arrowAndChildren" presStyleCnt="0"/>
      <dgm:spPr/>
    </dgm:pt>
    <dgm:pt modelId="{FC700EE3-9365-6E4B-A886-D4CA45B7B94A}" type="pres">
      <dgm:prSet presAssocID="{A32887E8-95C3-4C95-B211-0D4D85F3D881}" presName="parentTextArrow" presStyleLbl="node1" presStyleIdx="0" presStyleCnt="0"/>
      <dgm:spPr/>
    </dgm:pt>
    <dgm:pt modelId="{EAE41B93-F605-8D4C-8788-58C74B92244C}" type="pres">
      <dgm:prSet presAssocID="{A32887E8-95C3-4C95-B211-0D4D85F3D881}" presName="arrow" presStyleLbl="alignNode1" presStyleIdx="8" presStyleCnt="9"/>
      <dgm:spPr/>
    </dgm:pt>
    <dgm:pt modelId="{ABFA6145-2A35-C14B-A5DD-A7472298FD83}" type="pres">
      <dgm:prSet presAssocID="{A32887E8-95C3-4C95-B211-0D4D85F3D881}" presName="descendantArrow" presStyleLbl="bgAccFollowNode1" presStyleIdx="8" presStyleCnt="9"/>
      <dgm:spPr/>
    </dgm:pt>
  </dgm:ptLst>
  <dgm:cxnLst>
    <dgm:cxn modelId="{63172B07-0981-BE43-B4D0-30A3678449E7}" type="presOf" srcId="{5FE052A4-24EE-4165-9655-89A7729FDA05}" destId="{27DF8373-99F0-AD45-9134-ACCF5E675FA5}" srcOrd="0" destOrd="0" presId="urn:microsoft.com/office/officeart/2016/7/layout/VerticalDownArrowProcess"/>
    <dgm:cxn modelId="{BEF5DD0C-22C1-4A37-AFFE-8EF8FBC7FD96}" srcId="{540BFCBB-EEC4-4606-8591-B9EFEACAC35C}" destId="{23C8A514-697D-447C-93FD-DE13BDC64A5E}" srcOrd="1" destOrd="0" parTransId="{26B8FC2C-5CA0-4C3F-ACD2-4E348EB9A283}" sibTransId="{8C6F226A-079C-4B3A-978C-9E793EA853A2}"/>
    <dgm:cxn modelId="{BB694516-1E50-B044-BB0F-2909170E77B5}" type="presOf" srcId="{5068E29E-4B6A-49DE-86E9-88BE1026075F}" destId="{FF493A86-C77A-BB46-A4F1-8E83B9A41517}" srcOrd="0" destOrd="0" presId="urn:microsoft.com/office/officeart/2016/7/layout/VerticalDownArrowProcess"/>
    <dgm:cxn modelId="{FB2FAA24-20AC-44F8-906C-C7FE75ADCA32}" srcId="{7D04D639-0B4C-440C-853C-423A13FA16AF}" destId="{67D5E2C0-4CA8-4570-9A4B-B0F8C43268F2}" srcOrd="0" destOrd="0" parTransId="{502E47FA-5ACD-4560-A65A-CE6121E45BDD}" sibTransId="{A7344750-C3BC-4D8F-BB39-8E5ACDBA8D91}"/>
    <dgm:cxn modelId="{B02F4D29-DB2F-6248-A7B2-67178F9D0954}" type="presOf" srcId="{CF481917-D9CD-492D-B649-2F4B83E9E312}" destId="{4A7FC662-A55F-7B49-8857-184E37F07580}" srcOrd="0" destOrd="0" presId="urn:microsoft.com/office/officeart/2016/7/layout/VerticalDownArrowProcess"/>
    <dgm:cxn modelId="{FE38692A-0E5F-4D48-9D8B-7E5D7106B219}" type="presOf" srcId="{DDE23F11-0D34-45FC-A87F-BE6637A57E34}" destId="{310FC78D-2D4E-5B45-B02E-69434A1A0945}" srcOrd="0" destOrd="0" presId="urn:microsoft.com/office/officeart/2016/7/layout/VerticalDownArrowProcess"/>
    <dgm:cxn modelId="{E1ABF62C-F813-7943-BDAF-118E0B47FD53}" type="presOf" srcId="{540BFCBB-EEC4-4606-8591-B9EFEACAC35C}" destId="{5F1CBEB4-7DA7-954C-B6F3-F1A8E3F05D7D}" srcOrd="0" destOrd="0" presId="urn:microsoft.com/office/officeart/2016/7/layout/VerticalDownArrowProcess"/>
    <dgm:cxn modelId="{083CCA2F-6FE5-4DD2-BDF4-13F4F1BAB36B}" srcId="{540BFCBB-EEC4-4606-8591-B9EFEACAC35C}" destId="{B6AC5DB5-6281-4C65-AC72-ADD675206AF0}" srcOrd="2" destOrd="0" parTransId="{5A71A4F3-436B-4894-BB27-C4609527F899}" sibTransId="{EE52E4CD-E188-49C8-BF39-DAF0352C5564}"/>
    <dgm:cxn modelId="{AF7A8432-7620-1B4C-ABD3-BEC3D7544D9F}" type="presOf" srcId="{753EF486-60CE-4593-8E70-9CDE9AD2ACD5}" destId="{C1B8DCEF-6009-D948-A7EC-7E4DEFA5EAD9}" srcOrd="0" destOrd="0" presId="urn:microsoft.com/office/officeart/2016/7/layout/VerticalDownArrowProcess"/>
    <dgm:cxn modelId="{26B2BB32-547A-4D8D-98C1-8F1CABAE8935}" srcId="{540BFCBB-EEC4-4606-8591-B9EFEACAC35C}" destId="{DDE23F11-0D34-45FC-A87F-BE6637A57E34}" srcOrd="4" destOrd="0" parTransId="{9C7BBEE4-BFB9-4D2A-9F2A-B7C8263066E0}" sibTransId="{BD28B348-149A-4473-B205-E69C98F70799}"/>
    <dgm:cxn modelId="{425DE133-F874-46BF-81F6-C3BEC0710174}" srcId="{540BFCBB-EEC4-4606-8591-B9EFEACAC35C}" destId="{753EF486-60CE-4593-8E70-9CDE9AD2ACD5}" srcOrd="3" destOrd="0" parTransId="{BE175707-3F97-4AB6-90CB-9C78F9F3813A}" sibTransId="{FFF19603-ED9A-4C75-9F18-65E97E5D2DE3}"/>
    <dgm:cxn modelId="{AFF4523F-B48C-F846-BE04-86D8EE006212}" type="presOf" srcId="{1720E2F0-CE8D-4828-BC54-FF32AC896676}" destId="{C4EEF8A1-AE30-8C4F-A67A-1677BB0592F5}" srcOrd="0" destOrd="0" presId="urn:microsoft.com/office/officeart/2016/7/layout/VerticalDownArrowProcess"/>
    <dgm:cxn modelId="{C0655647-0725-4611-A2A3-7571C8572EE9}" srcId="{5FE052A4-24EE-4165-9655-89A7729FDA05}" destId="{CF481917-D9CD-492D-B649-2F4B83E9E312}" srcOrd="0" destOrd="0" parTransId="{CD39D69D-D1D6-47CB-857D-685338E7DCF8}" sibTransId="{F553EBC4-F76A-440A-B9A8-E955DB3C4269}"/>
    <dgm:cxn modelId="{90357149-D577-4849-9A95-4D45845B9CFA}" srcId="{540BFCBB-EEC4-4606-8591-B9EFEACAC35C}" destId="{5FE052A4-24EE-4165-9655-89A7729FDA05}" srcOrd="7" destOrd="0" parTransId="{BA1F74CF-2D5B-400B-BBBC-FF77A21B6095}" sibTransId="{28F408E4-1679-4FA5-BA00-F4A8269D839E}"/>
    <dgm:cxn modelId="{6A5A8949-91AC-1C4D-B072-0E226F0A2BC4}" type="presOf" srcId="{40721135-C194-4F7D-AD5E-E478F58743E1}" destId="{E759F719-C896-A545-A711-A9C83BB18EF5}" srcOrd="0" destOrd="0" presId="urn:microsoft.com/office/officeart/2016/7/layout/VerticalDownArrowProcess"/>
    <dgm:cxn modelId="{0EEAA04D-3C2A-4AFA-BA15-C9916472F226}" srcId="{DDE23F11-0D34-45FC-A87F-BE6637A57E34}" destId="{5068E29E-4B6A-49DE-86E9-88BE1026075F}" srcOrd="0" destOrd="0" parTransId="{063F4854-F166-45D8-ADEC-492E00895333}" sibTransId="{554AD2C7-090B-411C-9DB8-98A757D353CF}"/>
    <dgm:cxn modelId="{6E339A4E-3EAA-405A-878F-4699F9901B12}" srcId="{540BFCBB-EEC4-4606-8591-B9EFEACAC35C}" destId="{3EE3F1DE-929F-4618-BFBA-3E539E96CAD3}" srcOrd="6" destOrd="0" parTransId="{0350C341-48F8-4B3D-9AF8-83DCCE0898DC}" sibTransId="{268DE030-BF14-4295-AB55-2BFAC5D54C4F}"/>
    <dgm:cxn modelId="{E443BE4E-5B87-3D4D-89FE-33DD6FFDF4A6}" type="presOf" srcId="{DDE23F11-0D34-45FC-A87F-BE6637A57E34}" destId="{BB7E9275-5B89-6F4F-AC6F-FB79656366FA}" srcOrd="1" destOrd="0" presId="urn:microsoft.com/office/officeart/2016/7/layout/VerticalDownArrowProcess"/>
    <dgm:cxn modelId="{6339AB4F-6ADD-9C41-9675-E96E83D8231D}" type="presOf" srcId="{23C8A514-697D-447C-93FD-DE13BDC64A5E}" destId="{0333B87A-F7BA-A04C-8ED3-553B9DBA4EC7}" srcOrd="0" destOrd="0" presId="urn:microsoft.com/office/officeart/2016/7/layout/VerticalDownArrowProcess"/>
    <dgm:cxn modelId="{FC3BC957-09A5-1144-8A3E-2A527A9A89A5}" type="presOf" srcId="{DF539542-C982-427A-BBD4-E91CDA6D4A76}" destId="{E3C9AA78-37DF-3E49-8E72-6CED3678DB07}" srcOrd="0" destOrd="0" presId="urn:microsoft.com/office/officeart/2016/7/layout/VerticalDownArrowProcess"/>
    <dgm:cxn modelId="{C2BF965C-624A-41D4-8C5D-67CE848C5158}" srcId="{540BFCBB-EEC4-4606-8591-B9EFEACAC35C}" destId="{7D04D639-0B4C-440C-853C-423A13FA16AF}" srcOrd="5" destOrd="0" parTransId="{5B376758-9393-43C8-8B0B-DDDD707C0ED9}" sibTransId="{715E1F93-A384-4A63-952B-0CC7B036A717}"/>
    <dgm:cxn modelId="{C0E6E262-36A0-4CEE-85AD-D2F7495DCE1E}" srcId="{3EE3F1DE-929F-4618-BFBA-3E539E96CAD3}" destId="{6FD01754-C0F5-412B-AD74-6D8BCD177736}" srcOrd="0" destOrd="0" parTransId="{084CC8D8-A4E4-448C-BEBF-0BF117C36912}" sibTransId="{DE195E6A-EF4D-48D6-A8E6-7B4CB6C789D5}"/>
    <dgm:cxn modelId="{69EB2767-3407-7F44-A853-3D83D54FB088}" type="presOf" srcId="{A32887E8-95C3-4C95-B211-0D4D85F3D881}" destId="{EAE41B93-F605-8D4C-8788-58C74B92244C}" srcOrd="1" destOrd="0" presId="urn:microsoft.com/office/officeart/2016/7/layout/VerticalDownArrowProcess"/>
    <dgm:cxn modelId="{2489076B-5E51-204F-A242-709BB81BAF8E}" type="presOf" srcId="{77C7EBD4-9A8F-4657-B461-01746B6F16E3}" destId="{72B33215-5EC1-054D-B4DD-CA085895C498}" srcOrd="0" destOrd="0" presId="urn:microsoft.com/office/officeart/2016/7/layout/VerticalDownArrowProcess"/>
    <dgm:cxn modelId="{2BE6E47F-43DC-0A48-82C8-CF4C83F10CC3}" type="presOf" srcId="{A5540B4A-9802-484A-899D-8F6CB0FFB077}" destId="{ABFA6145-2A35-C14B-A5DD-A7472298FD83}" srcOrd="0" destOrd="0" presId="urn:microsoft.com/office/officeart/2016/7/layout/VerticalDownArrowProcess"/>
    <dgm:cxn modelId="{14568E82-DF75-4044-8D9C-B73C4016457D}" srcId="{23C8A514-697D-447C-93FD-DE13BDC64A5E}" destId="{40721135-C194-4F7D-AD5E-E478F58743E1}" srcOrd="0" destOrd="0" parTransId="{3E4AB18F-29B9-4387-ACDA-4C7E1B0C12B7}" sibTransId="{DBCA7A49-D444-45A1-92CE-41CADA37EA03}"/>
    <dgm:cxn modelId="{8159B68E-F52A-0E43-8A38-0016B70352C7}" type="presOf" srcId="{B6AC5DB5-6281-4C65-AC72-ADD675206AF0}" destId="{9E8C3FB5-F2E7-CE41-A81B-31D2E02408CC}" srcOrd="0" destOrd="0" presId="urn:microsoft.com/office/officeart/2016/7/layout/VerticalDownArrowProcess"/>
    <dgm:cxn modelId="{E33DF394-ED94-4544-9FDC-60E5E1C94089}" srcId="{540BFCBB-EEC4-4606-8591-B9EFEACAC35C}" destId="{A32887E8-95C3-4C95-B211-0D4D85F3D881}" srcOrd="0" destOrd="0" parTransId="{9A3CF4E8-6E52-4414-B444-A93A73802CBD}" sibTransId="{B5DDBC2B-DBF5-436F-B20D-432752A17AB8}"/>
    <dgm:cxn modelId="{BB8B7295-E421-6944-9220-BEE19CDE8D1C}" type="presOf" srcId="{7D04D639-0B4C-440C-853C-423A13FA16AF}" destId="{B195F300-B71E-A94F-94A2-7BBB4D1C12CD}" srcOrd="1" destOrd="0" presId="urn:microsoft.com/office/officeart/2016/7/layout/VerticalDownArrowProcess"/>
    <dgm:cxn modelId="{C5A80B98-DBD2-491F-979F-3EE38291FFBE}" srcId="{77C7EBD4-9A8F-4657-B461-01746B6F16E3}" destId="{1720E2F0-CE8D-4828-BC54-FF32AC896676}" srcOrd="0" destOrd="0" parTransId="{375493F4-8AA5-4B4D-8342-7BEF1B6F1D25}" sibTransId="{E7BEE810-B767-401A-B2B8-F8E0DEDC53C0}"/>
    <dgm:cxn modelId="{9D75329A-5D8A-BC49-8B9C-657EA63A9E57}" type="presOf" srcId="{6FD01754-C0F5-412B-AD74-6D8BCD177736}" destId="{5D9D19E5-6696-8A42-BAB0-4B49EDE99CA7}" srcOrd="0" destOrd="0" presId="urn:microsoft.com/office/officeart/2016/7/layout/VerticalDownArrowProcess"/>
    <dgm:cxn modelId="{DF8F759A-1FE5-ED4B-9C4A-CBF051A25903}" type="presOf" srcId="{7D04D639-0B4C-440C-853C-423A13FA16AF}" destId="{3A7BE734-17E8-9B48-B460-FA37248A9D19}" srcOrd="0" destOrd="0" presId="urn:microsoft.com/office/officeart/2016/7/layout/VerticalDownArrowProcess"/>
    <dgm:cxn modelId="{97C5B1A4-4F63-5744-B1AA-482DF1203DD0}" type="presOf" srcId="{67D5E2C0-4CA8-4570-9A4B-B0F8C43268F2}" destId="{119C190C-1330-5745-9A16-7D56EBF933C7}" srcOrd="0" destOrd="0" presId="urn:microsoft.com/office/officeart/2016/7/layout/VerticalDownArrowProcess"/>
    <dgm:cxn modelId="{198C37B2-3C9B-49D2-AAC5-181A967B6C21}" srcId="{753EF486-60CE-4593-8E70-9CDE9AD2ACD5}" destId="{4894C3E4-68E4-4C59-8825-EAD09439CDB6}" srcOrd="0" destOrd="0" parTransId="{4AD042AF-F798-47A1-A066-03C29F7F5025}" sibTransId="{BED70078-CDC7-4C55-BDAF-58231AEB293F}"/>
    <dgm:cxn modelId="{7FBF0BB3-02E5-2041-9BBA-2E41EBDE4E45}" type="presOf" srcId="{4894C3E4-68E4-4C59-8825-EAD09439CDB6}" destId="{42125C94-5CDE-B94F-9BC9-765423EE1947}" srcOrd="0" destOrd="0" presId="urn:microsoft.com/office/officeart/2016/7/layout/VerticalDownArrowProcess"/>
    <dgm:cxn modelId="{4AED43B9-3CAC-4D56-9115-42D8003578B3}" srcId="{A32887E8-95C3-4C95-B211-0D4D85F3D881}" destId="{A5540B4A-9802-484A-899D-8F6CB0FFB077}" srcOrd="0" destOrd="0" parTransId="{53AF6168-D087-4075-8505-E20C0045624A}" sibTransId="{A13ECC66-B129-4DA5-B0CB-FA1D2F29D07D}"/>
    <dgm:cxn modelId="{5DCA30BA-A5AC-7F45-88B6-FDBE39BC7E5C}" type="presOf" srcId="{3EE3F1DE-929F-4618-BFBA-3E539E96CAD3}" destId="{A8CFEB67-6666-3F47-8C9F-C0B70B5970AF}" srcOrd="0" destOrd="0" presId="urn:microsoft.com/office/officeart/2016/7/layout/VerticalDownArrowProcess"/>
    <dgm:cxn modelId="{78510ECC-1C2C-4D08-A17E-E80C5A5AE7B7}" srcId="{B6AC5DB5-6281-4C65-AC72-ADD675206AF0}" destId="{DF539542-C982-427A-BBD4-E91CDA6D4A76}" srcOrd="0" destOrd="0" parTransId="{C754F217-3A4F-4337-8A3E-EBAE844CF332}" sibTransId="{48E0FE74-0526-472F-9FB7-B5F0FFB9E12D}"/>
    <dgm:cxn modelId="{F3CCF5D7-25D4-3B41-A6BA-BB5EB24CFE06}" type="presOf" srcId="{3EE3F1DE-929F-4618-BFBA-3E539E96CAD3}" destId="{7989E632-60EC-BF43-9781-B5F89961B824}" srcOrd="1" destOrd="0" presId="urn:microsoft.com/office/officeart/2016/7/layout/VerticalDownArrowProcess"/>
    <dgm:cxn modelId="{C37435D9-A1FC-420B-82AD-0FD68F19FF93}" srcId="{540BFCBB-EEC4-4606-8591-B9EFEACAC35C}" destId="{77C7EBD4-9A8F-4657-B461-01746B6F16E3}" srcOrd="8" destOrd="0" parTransId="{79847887-39B0-494E-9710-1EF3653A465A}" sibTransId="{0820E82B-79B1-43E4-84C7-0220A5E1B501}"/>
    <dgm:cxn modelId="{39D229DA-3D18-7A41-BBD5-D07054ED7F26}" type="presOf" srcId="{5FE052A4-24EE-4165-9655-89A7729FDA05}" destId="{DA4B229C-6829-694E-8E88-015E1B67D9A0}" srcOrd="1" destOrd="0" presId="urn:microsoft.com/office/officeart/2016/7/layout/VerticalDownArrowProcess"/>
    <dgm:cxn modelId="{F9C06BE8-9601-E940-A204-50D112E82D7A}" type="presOf" srcId="{23C8A514-697D-447C-93FD-DE13BDC64A5E}" destId="{A30C8AD2-D478-2D4C-AAFA-8A3F3BBBC402}" srcOrd="1" destOrd="0" presId="urn:microsoft.com/office/officeart/2016/7/layout/VerticalDownArrowProcess"/>
    <dgm:cxn modelId="{146DAAF3-8D3F-4248-8905-1FEAE94E0FDB}" type="presOf" srcId="{B6AC5DB5-6281-4C65-AC72-ADD675206AF0}" destId="{31D0F7F3-F79F-0347-9EEE-9D1CD5FAECAC}" srcOrd="1" destOrd="0" presId="urn:microsoft.com/office/officeart/2016/7/layout/VerticalDownArrowProcess"/>
    <dgm:cxn modelId="{6CADFFF4-1B62-2542-BF97-98B9335C5B0A}" type="presOf" srcId="{753EF486-60CE-4593-8E70-9CDE9AD2ACD5}" destId="{78AD69EB-E39F-C04F-BB41-846B36E4533C}" srcOrd="1" destOrd="0" presId="urn:microsoft.com/office/officeart/2016/7/layout/VerticalDownArrowProcess"/>
    <dgm:cxn modelId="{5A4399FD-E244-654E-BF31-E0000D547682}" type="presOf" srcId="{A32887E8-95C3-4C95-B211-0D4D85F3D881}" destId="{FC700EE3-9365-6E4B-A886-D4CA45B7B94A}" srcOrd="0" destOrd="0" presId="urn:microsoft.com/office/officeart/2016/7/layout/VerticalDownArrowProcess"/>
    <dgm:cxn modelId="{37F49880-0029-9247-9A95-6122694E8D40}" type="presParOf" srcId="{5F1CBEB4-7DA7-954C-B6F3-F1A8E3F05D7D}" destId="{2496011D-719A-504C-A5AE-4343B0C5CC8B}" srcOrd="0" destOrd="0" presId="urn:microsoft.com/office/officeart/2016/7/layout/VerticalDownArrowProcess"/>
    <dgm:cxn modelId="{615115C0-26BD-4841-946E-F7423C258083}" type="presParOf" srcId="{2496011D-719A-504C-A5AE-4343B0C5CC8B}" destId="{72B33215-5EC1-054D-B4DD-CA085895C498}" srcOrd="0" destOrd="0" presId="urn:microsoft.com/office/officeart/2016/7/layout/VerticalDownArrowProcess"/>
    <dgm:cxn modelId="{80E8A0DD-EF47-0B4A-A484-EF88D56788B5}" type="presParOf" srcId="{2496011D-719A-504C-A5AE-4343B0C5CC8B}" destId="{C4EEF8A1-AE30-8C4F-A67A-1677BB0592F5}" srcOrd="1" destOrd="0" presId="urn:microsoft.com/office/officeart/2016/7/layout/VerticalDownArrowProcess"/>
    <dgm:cxn modelId="{50317019-3523-9B42-8389-3B7FE8E57AAC}" type="presParOf" srcId="{5F1CBEB4-7DA7-954C-B6F3-F1A8E3F05D7D}" destId="{E87E3D7E-DDF4-7442-A9C9-C3175E2ED753}" srcOrd="1" destOrd="0" presId="urn:microsoft.com/office/officeart/2016/7/layout/VerticalDownArrowProcess"/>
    <dgm:cxn modelId="{16C0B6FB-6762-C847-BEF8-1C904CC561C1}" type="presParOf" srcId="{5F1CBEB4-7DA7-954C-B6F3-F1A8E3F05D7D}" destId="{C9B7ED0C-1C28-CC4D-9DCC-0ECA890BCA5A}" srcOrd="2" destOrd="0" presId="urn:microsoft.com/office/officeart/2016/7/layout/VerticalDownArrowProcess"/>
    <dgm:cxn modelId="{1F09772A-E3AC-B744-A1B2-D94E62CC35DE}" type="presParOf" srcId="{C9B7ED0C-1C28-CC4D-9DCC-0ECA890BCA5A}" destId="{27DF8373-99F0-AD45-9134-ACCF5E675FA5}" srcOrd="0" destOrd="0" presId="urn:microsoft.com/office/officeart/2016/7/layout/VerticalDownArrowProcess"/>
    <dgm:cxn modelId="{DA34126C-143B-6644-954A-6AA6D592A073}" type="presParOf" srcId="{C9B7ED0C-1C28-CC4D-9DCC-0ECA890BCA5A}" destId="{DA4B229C-6829-694E-8E88-015E1B67D9A0}" srcOrd="1" destOrd="0" presId="urn:microsoft.com/office/officeart/2016/7/layout/VerticalDownArrowProcess"/>
    <dgm:cxn modelId="{3B649EA8-ED86-8844-8109-F1604156FAFC}" type="presParOf" srcId="{C9B7ED0C-1C28-CC4D-9DCC-0ECA890BCA5A}" destId="{4A7FC662-A55F-7B49-8857-184E37F07580}" srcOrd="2" destOrd="0" presId="urn:microsoft.com/office/officeart/2016/7/layout/VerticalDownArrowProcess"/>
    <dgm:cxn modelId="{AB218E07-80D2-754E-B0F0-81D20A14B493}" type="presParOf" srcId="{5F1CBEB4-7DA7-954C-B6F3-F1A8E3F05D7D}" destId="{00A68B2B-DCF4-D744-A5E7-83561C483FEC}" srcOrd="3" destOrd="0" presId="urn:microsoft.com/office/officeart/2016/7/layout/VerticalDownArrowProcess"/>
    <dgm:cxn modelId="{6655A775-AC20-3E48-8441-FBBED4554072}" type="presParOf" srcId="{5F1CBEB4-7DA7-954C-B6F3-F1A8E3F05D7D}" destId="{49591416-31F6-594B-8529-2688278EB0E1}" srcOrd="4" destOrd="0" presId="urn:microsoft.com/office/officeart/2016/7/layout/VerticalDownArrowProcess"/>
    <dgm:cxn modelId="{B18B7595-D999-7F48-ACC7-6379B0259E7D}" type="presParOf" srcId="{49591416-31F6-594B-8529-2688278EB0E1}" destId="{A8CFEB67-6666-3F47-8C9F-C0B70B5970AF}" srcOrd="0" destOrd="0" presId="urn:microsoft.com/office/officeart/2016/7/layout/VerticalDownArrowProcess"/>
    <dgm:cxn modelId="{35381580-E883-F74D-A100-D9D701E9ED70}" type="presParOf" srcId="{49591416-31F6-594B-8529-2688278EB0E1}" destId="{7989E632-60EC-BF43-9781-B5F89961B824}" srcOrd="1" destOrd="0" presId="urn:microsoft.com/office/officeart/2016/7/layout/VerticalDownArrowProcess"/>
    <dgm:cxn modelId="{6CFA6C44-2CA3-504E-AEAA-8CBDEFAE919F}" type="presParOf" srcId="{49591416-31F6-594B-8529-2688278EB0E1}" destId="{5D9D19E5-6696-8A42-BAB0-4B49EDE99CA7}" srcOrd="2" destOrd="0" presId="urn:microsoft.com/office/officeart/2016/7/layout/VerticalDownArrowProcess"/>
    <dgm:cxn modelId="{0C975B46-FEEE-294A-91D1-F219ECB3F30A}" type="presParOf" srcId="{5F1CBEB4-7DA7-954C-B6F3-F1A8E3F05D7D}" destId="{09258209-BE2B-CC49-9D35-CF5E1325292F}" srcOrd="5" destOrd="0" presId="urn:microsoft.com/office/officeart/2016/7/layout/VerticalDownArrowProcess"/>
    <dgm:cxn modelId="{877CBC7F-C13C-634B-80BF-EF0104CCDA36}" type="presParOf" srcId="{5F1CBEB4-7DA7-954C-B6F3-F1A8E3F05D7D}" destId="{C4BB4D94-6F57-4B47-9D03-E2A45894067D}" srcOrd="6" destOrd="0" presId="urn:microsoft.com/office/officeart/2016/7/layout/VerticalDownArrowProcess"/>
    <dgm:cxn modelId="{5440C126-D549-E948-9AD6-7D91E371BD27}" type="presParOf" srcId="{C4BB4D94-6F57-4B47-9D03-E2A45894067D}" destId="{3A7BE734-17E8-9B48-B460-FA37248A9D19}" srcOrd="0" destOrd="0" presId="urn:microsoft.com/office/officeart/2016/7/layout/VerticalDownArrowProcess"/>
    <dgm:cxn modelId="{61B526C2-675C-6242-8E1E-941AD921B2C1}" type="presParOf" srcId="{C4BB4D94-6F57-4B47-9D03-E2A45894067D}" destId="{B195F300-B71E-A94F-94A2-7BBB4D1C12CD}" srcOrd="1" destOrd="0" presId="urn:microsoft.com/office/officeart/2016/7/layout/VerticalDownArrowProcess"/>
    <dgm:cxn modelId="{0D9B4A0D-04CE-D44F-874B-B31054EA6631}" type="presParOf" srcId="{C4BB4D94-6F57-4B47-9D03-E2A45894067D}" destId="{119C190C-1330-5745-9A16-7D56EBF933C7}" srcOrd="2" destOrd="0" presId="urn:microsoft.com/office/officeart/2016/7/layout/VerticalDownArrowProcess"/>
    <dgm:cxn modelId="{1D17C309-1817-E443-9888-8A33EC779FDC}" type="presParOf" srcId="{5F1CBEB4-7DA7-954C-B6F3-F1A8E3F05D7D}" destId="{553985EB-E923-E740-8EFA-5A16DB6269F1}" srcOrd="7" destOrd="0" presId="urn:microsoft.com/office/officeart/2016/7/layout/VerticalDownArrowProcess"/>
    <dgm:cxn modelId="{9A312B60-C896-6C4E-93BA-33621D916BB9}" type="presParOf" srcId="{5F1CBEB4-7DA7-954C-B6F3-F1A8E3F05D7D}" destId="{EC0E7F45-838A-7C48-8ADB-06996E113AC6}" srcOrd="8" destOrd="0" presId="urn:microsoft.com/office/officeart/2016/7/layout/VerticalDownArrowProcess"/>
    <dgm:cxn modelId="{9B392252-F395-214D-BF3F-9DD3D0933D10}" type="presParOf" srcId="{EC0E7F45-838A-7C48-8ADB-06996E113AC6}" destId="{310FC78D-2D4E-5B45-B02E-69434A1A0945}" srcOrd="0" destOrd="0" presId="urn:microsoft.com/office/officeart/2016/7/layout/VerticalDownArrowProcess"/>
    <dgm:cxn modelId="{B794CB8A-0036-8445-ABD4-48CD001B9F04}" type="presParOf" srcId="{EC0E7F45-838A-7C48-8ADB-06996E113AC6}" destId="{BB7E9275-5B89-6F4F-AC6F-FB79656366FA}" srcOrd="1" destOrd="0" presId="urn:microsoft.com/office/officeart/2016/7/layout/VerticalDownArrowProcess"/>
    <dgm:cxn modelId="{1A5C805A-B2DD-6045-86A9-36A1F2EF34B3}" type="presParOf" srcId="{EC0E7F45-838A-7C48-8ADB-06996E113AC6}" destId="{FF493A86-C77A-BB46-A4F1-8E83B9A41517}" srcOrd="2" destOrd="0" presId="urn:microsoft.com/office/officeart/2016/7/layout/VerticalDownArrowProcess"/>
    <dgm:cxn modelId="{D6DA7164-3927-6B4C-A768-FC8356322997}" type="presParOf" srcId="{5F1CBEB4-7DA7-954C-B6F3-F1A8E3F05D7D}" destId="{1145FF54-FAC6-1D4C-8045-2FCDA4BC0346}" srcOrd="9" destOrd="0" presId="urn:microsoft.com/office/officeart/2016/7/layout/VerticalDownArrowProcess"/>
    <dgm:cxn modelId="{7DAE00A3-B29A-BC4C-A4FB-41BE02FA6127}" type="presParOf" srcId="{5F1CBEB4-7DA7-954C-B6F3-F1A8E3F05D7D}" destId="{0645F4C4-B121-A142-9A42-B9AFA3E179A9}" srcOrd="10" destOrd="0" presId="urn:microsoft.com/office/officeart/2016/7/layout/VerticalDownArrowProcess"/>
    <dgm:cxn modelId="{89F1CFDA-EB00-BF4F-8B4F-E133CEB230BC}" type="presParOf" srcId="{0645F4C4-B121-A142-9A42-B9AFA3E179A9}" destId="{C1B8DCEF-6009-D948-A7EC-7E4DEFA5EAD9}" srcOrd="0" destOrd="0" presId="urn:microsoft.com/office/officeart/2016/7/layout/VerticalDownArrowProcess"/>
    <dgm:cxn modelId="{2B39999C-BB07-8C43-A2DF-DE308353DCC4}" type="presParOf" srcId="{0645F4C4-B121-A142-9A42-B9AFA3E179A9}" destId="{78AD69EB-E39F-C04F-BB41-846B36E4533C}" srcOrd="1" destOrd="0" presId="urn:microsoft.com/office/officeart/2016/7/layout/VerticalDownArrowProcess"/>
    <dgm:cxn modelId="{737C264F-0986-6C4E-830E-0BFC76BDB881}" type="presParOf" srcId="{0645F4C4-B121-A142-9A42-B9AFA3E179A9}" destId="{42125C94-5CDE-B94F-9BC9-765423EE1947}" srcOrd="2" destOrd="0" presId="urn:microsoft.com/office/officeart/2016/7/layout/VerticalDownArrowProcess"/>
    <dgm:cxn modelId="{AB41D3DA-BB1B-B145-A2C7-42B33578727B}" type="presParOf" srcId="{5F1CBEB4-7DA7-954C-B6F3-F1A8E3F05D7D}" destId="{6C8CEF4B-73FF-BC46-BEF3-347F49AC3ABB}" srcOrd="11" destOrd="0" presId="urn:microsoft.com/office/officeart/2016/7/layout/VerticalDownArrowProcess"/>
    <dgm:cxn modelId="{D272456C-5D83-6C4D-89C8-E46A7ABE09C8}" type="presParOf" srcId="{5F1CBEB4-7DA7-954C-B6F3-F1A8E3F05D7D}" destId="{36777822-F008-C14D-9D98-B20873610F8E}" srcOrd="12" destOrd="0" presId="urn:microsoft.com/office/officeart/2016/7/layout/VerticalDownArrowProcess"/>
    <dgm:cxn modelId="{0A142181-7018-DF47-8CC0-360D970999D2}" type="presParOf" srcId="{36777822-F008-C14D-9D98-B20873610F8E}" destId="{9E8C3FB5-F2E7-CE41-A81B-31D2E02408CC}" srcOrd="0" destOrd="0" presId="urn:microsoft.com/office/officeart/2016/7/layout/VerticalDownArrowProcess"/>
    <dgm:cxn modelId="{0DE73AAE-F8CB-7249-8E99-187DA27DE322}" type="presParOf" srcId="{36777822-F008-C14D-9D98-B20873610F8E}" destId="{31D0F7F3-F79F-0347-9EEE-9D1CD5FAECAC}" srcOrd="1" destOrd="0" presId="urn:microsoft.com/office/officeart/2016/7/layout/VerticalDownArrowProcess"/>
    <dgm:cxn modelId="{76D212CD-ED4B-0148-9FAF-209B83E2EA3A}" type="presParOf" srcId="{36777822-F008-C14D-9D98-B20873610F8E}" destId="{E3C9AA78-37DF-3E49-8E72-6CED3678DB07}" srcOrd="2" destOrd="0" presId="urn:microsoft.com/office/officeart/2016/7/layout/VerticalDownArrowProcess"/>
    <dgm:cxn modelId="{E8BD8FB1-3454-804E-BAC5-6694E604A4A4}" type="presParOf" srcId="{5F1CBEB4-7DA7-954C-B6F3-F1A8E3F05D7D}" destId="{161F21D1-962A-B546-9D12-BCE1C5BD3A1F}" srcOrd="13" destOrd="0" presId="urn:microsoft.com/office/officeart/2016/7/layout/VerticalDownArrowProcess"/>
    <dgm:cxn modelId="{E473D042-B110-1E41-ABA1-F7D4BC319BE4}" type="presParOf" srcId="{5F1CBEB4-7DA7-954C-B6F3-F1A8E3F05D7D}" destId="{7E6F7370-A374-E349-A1F6-648FAF7C678E}" srcOrd="14" destOrd="0" presId="urn:microsoft.com/office/officeart/2016/7/layout/VerticalDownArrowProcess"/>
    <dgm:cxn modelId="{D08A5326-A684-3C4C-A5FB-784293A1B54C}" type="presParOf" srcId="{7E6F7370-A374-E349-A1F6-648FAF7C678E}" destId="{0333B87A-F7BA-A04C-8ED3-553B9DBA4EC7}" srcOrd="0" destOrd="0" presId="urn:microsoft.com/office/officeart/2016/7/layout/VerticalDownArrowProcess"/>
    <dgm:cxn modelId="{F03C6243-670B-404B-8A5D-1A103AC8454D}" type="presParOf" srcId="{7E6F7370-A374-E349-A1F6-648FAF7C678E}" destId="{A30C8AD2-D478-2D4C-AAFA-8A3F3BBBC402}" srcOrd="1" destOrd="0" presId="urn:microsoft.com/office/officeart/2016/7/layout/VerticalDownArrowProcess"/>
    <dgm:cxn modelId="{DD173DA0-78D1-804A-8D17-A6C1888A8AA7}" type="presParOf" srcId="{7E6F7370-A374-E349-A1F6-648FAF7C678E}" destId="{E759F719-C896-A545-A711-A9C83BB18EF5}" srcOrd="2" destOrd="0" presId="urn:microsoft.com/office/officeart/2016/7/layout/VerticalDownArrowProcess"/>
    <dgm:cxn modelId="{1D977CDE-E9E6-F34F-BCEC-07FE82882E97}" type="presParOf" srcId="{5F1CBEB4-7DA7-954C-B6F3-F1A8E3F05D7D}" destId="{AD6D1C0B-6B9E-314F-87E6-E16E0D91C97F}" srcOrd="15" destOrd="0" presId="urn:microsoft.com/office/officeart/2016/7/layout/VerticalDownArrowProcess"/>
    <dgm:cxn modelId="{AE893A76-DD40-7F41-9D87-EDBBAB1264BC}" type="presParOf" srcId="{5F1CBEB4-7DA7-954C-B6F3-F1A8E3F05D7D}" destId="{7BA86EC7-128C-6A44-9144-178D3F971BFF}" srcOrd="16" destOrd="0" presId="urn:microsoft.com/office/officeart/2016/7/layout/VerticalDownArrowProcess"/>
    <dgm:cxn modelId="{6C2B4665-77D9-834E-A3A5-15B0763C2BFF}" type="presParOf" srcId="{7BA86EC7-128C-6A44-9144-178D3F971BFF}" destId="{FC700EE3-9365-6E4B-A886-D4CA45B7B94A}" srcOrd="0" destOrd="0" presId="urn:microsoft.com/office/officeart/2016/7/layout/VerticalDownArrowProcess"/>
    <dgm:cxn modelId="{5DEC3A08-F80B-404F-BA81-EE7A085EF106}" type="presParOf" srcId="{7BA86EC7-128C-6A44-9144-178D3F971BFF}" destId="{EAE41B93-F605-8D4C-8788-58C74B92244C}" srcOrd="1" destOrd="0" presId="urn:microsoft.com/office/officeart/2016/7/layout/VerticalDownArrowProcess"/>
    <dgm:cxn modelId="{E0A404D9-3BA3-6E45-9D18-E1BAB40D2C03}" type="presParOf" srcId="{7BA86EC7-128C-6A44-9144-178D3F971BFF}" destId="{ABFA6145-2A35-C14B-A5DD-A7472298FD83}" srcOrd="2" destOrd="0" presId="urn:microsoft.com/office/officeart/2016/7/layout/VerticalDown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84B1B4D0-85E6-4682-8127-6D77577CC5F1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52242046-FBE8-4DB8-BF5D-73DB1E300EC2}">
      <dgm:prSet/>
      <dgm:spPr/>
      <dgm:t>
        <a:bodyPr/>
        <a:lstStyle/>
        <a:p>
          <a:pPr>
            <a:defRPr cap="all"/>
          </a:pPr>
          <a:r>
            <a:rPr lang="en-US"/>
            <a:t>Identify the best method of collecting information.</a:t>
          </a:r>
        </a:p>
      </dgm:t>
    </dgm:pt>
    <dgm:pt modelId="{39176A2E-8726-41B5-8A6E-604737B3C449}" type="parTrans" cxnId="{2AEBAEE6-B19F-4CCF-8778-46525F74F627}">
      <dgm:prSet/>
      <dgm:spPr/>
      <dgm:t>
        <a:bodyPr/>
        <a:lstStyle/>
        <a:p>
          <a:endParaRPr lang="en-US"/>
        </a:p>
      </dgm:t>
    </dgm:pt>
    <dgm:pt modelId="{6F888710-38F6-4F8C-9614-6C40D7E9DF19}" type="sibTrans" cxnId="{2AEBAEE6-B19F-4CCF-8778-46525F74F627}">
      <dgm:prSet/>
      <dgm:spPr/>
      <dgm:t>
        <a:bodyPr/>
        <a:lstStyle/>
        <a:p>
          <a:endParaRPr lang="en-US"/>
        </a:p>
      </dgm:t>
    </dgm:pt>
    <dgm:pt modelId="{12E7A2F7-EACF-4371-9F4E-8FEF2718CE93}">
      <dgm:prSet/>
      <dgm:spPr/>
      <dgm:t>
        <a:bodyPr/>
        <a:lstStyle/>
        <a:p>
          <a:pPr>
            <a:defRPr cap="all"/>
          </a:pPr>
          <a:r>
            <a:rPr lang="en-US"/>
            <a:t>Decide if you want to inform the public of what you are doing.</a:t>
          </a:r>
        </a:p>
      </dgm:t>
    </dgm:pt>
    <dgm:pt modelId="{A464864B-A830-4D78-AE1E-59B412ECEC05}" type="parTrans" cxnId="{20B50F74-261B-4E98-A12F-065EAAE93458}">
      <dgm:prSet/>
      <dgm:spPr/>
      <dgm:t>
        <a:bodyPr/>
        <a:lstStyle/>
        <a:p>
          <a:endParaRPr lang="en-US"/>
        </a:p>
      </dgm:t>
    </dgm:pt>
    <dgm:pt modelId="{EA5150FD-A26E-4CAE-8BD1-A4068E492108}" type="sibTrans" cxnId="{20B50F74-261B-4E98-A12F-065EAAE93458}">
      <dgm:prSet/>
      <dgm:spPr/>
      <dgm:t>
        <a:bodyPr/>
        <a:lstStyle/>
        <a:p>
          <a:endParaRPr lang="en-US"/>
        </a:p>
      </dgm:t>
    </dgm:pt>
    <dgm:pt modelId="{CE4FF70D-99CD-431C-B260-F0F5338DE914}">
      <dgm:prSet/>
      <dgm:spPr/>
      <dgm:t>
        <a:bodyPr/>
        <a:lstStyle/>
        <a:p>
          <a:pPr>
            <a:defRPr cap="all"/>
          </a:pPr>
          <a:r>
            <a:rPr lang="en-US"/>
            <a:t>Train the people who will collect the information.</a:t>
          </a:r>
        </a:p>
      </dgm:t>
    </dgm:pt>
    <dgm:pt modelId="{A169F5FE-6F65-4424-8A04-5B98D5E335C9}" type="parTrans" cxnId="{E586D968-948C-42FE-B104-A660CCF5ECDC}">
      <dgm:prSet/>
      <dgm:spPr/>
      <dgm:t>
        <a:bodyPr/>
        <a:lstStyle/>
        <a:p>
          <a:endParaRPr lang="en-US"/>
        </a:p>
      </dgm:t>
    </dgm:pt>
    <dgm:pt modelId="{B6125F2C-362E-4D4F-8EBE-39B7F0D1C262}" type="sibTrans" cxnId="{E586D968-948C-42FE-B104-A660CCF5ECDC}">
      <dgm:prSet/>
      <dgm:spPr/>
      <dgm:t>
        <a:bodyPr/>
        <a:lstStyle/>
        <a:p>
          <a:endParaRPr lang="en-US"/>
        </a:p>
      </dgm:t>
    </dgm:pt>
    <dgm:pt modelId="{F2E800A1-BDAC-46AF-9EDB-5D336F1924CE}">
      <dgm:prSet/>
      <dgm:spPr/>
      <dgm:t>
        <a:bodyPr/>
        <a:lstStyle/>
        <a:p>
          <a:pPr>
            <a:defRPr cap="all"/>
          </a:pPr>
          <a:r>
            <a:rPr lang="en-US"/>
            <a:t>Collect and tabulate your data.</a:t>
          </a:r>
        </a:p>
      </dgm:t>
    </dgm:pt>
    <dgm:pt modelId="{D8726C7A-8C23-4FD9-AF82-611D273A8D1D}" type="parTrans" cxnId="{D676D571-0745-4B72-9D17-FCECF7986383}">
      <dgm:prSet/>
      <dgm:spPr/>
      <dgm:t>
        <a:bodyPr/>
        <a:lstStyle/>
        <a:p>
          <a:endParaRPr lang="en-US"/>
        </a:p>
      </dgm:t>
    </dgm:pt>
    <dgm:pt modelId="{66C55B53-BEFB-4FE9-B7D7-0F2341EF6811}" type="sibTrans" cxnId="{D676D571-0745-4B72-9D17-FCECF7986383}">
      <dgm:prSet/>
      <dgm:spPr/>
      <dgm:t>
        <a:bodyPr/>
        <a:lstStyle/>
        <a:p>
          <a:endParaRPr lang="en-US"/>
        </a:p>
      </dgm:t>
    </dgm:pt>
    <dgm:pt modelId="{72CBF593-4467-482C-A0D8-1D0513D0DFAE}">
      <dgm:prSet/>
      <dgm:spPr/>
      <dgm:t>
        <a:bodyPr/>
        <a:lstStyle/>
        <a:p>
          <a:pPr>
            <a:defRPr cap="all"/>
          </a:pPr>
          <a:r>
            <a:rPr lang="en-US"/>
            <a:t>Report (and use) your findings.</a:t>
          </a:r>
        </a:p>
      </dgm:t>
    </dgm:pt>
    <dgm:pt modelId="{D822E503-C48E-48C6-8DD1-AFDFD0044F12}" type="parTrans" cxnId="{A737F068-8054-440B-8830-55FBA5126F8D}">
      <dgm:prSet/>
      <dgm:spPr/>
      <dgm:t>
        <a:bodyPr/>
        <a:lstStyle/>
        <a:p>
          <a:endParaRPr lang="en-US"/>
        </a:p>
      </dgm:t>
    </dgm:pt>
    <dgm:pt modelId="{FAE94477-4D64-4750-AACB-0E22299C6D20}" type="sibTrans" cxnId="{A737F068-8054-440B-8830-55FBA5126F8D}">
      <dgm:prSet/>
      <dgm:spPr/>
      <dgm:t>
        <a:bodyPr/>
        <a:lstStyle/>
        <a:p>
          <a:endParaRPr lang="en-US"/>
        </a:p>
      </dgm:t>
    </dgm:pt>
    <dgm:pt modelId="{E15538D9-BA44-49DD-8057-95ADD8021962}" type="pres">
      <dgm:prSet presAssocID="{84B1B4D0-85E6-4682-8127-6D77577CC5F1}" presName="root" presStyleCnt="0">
        <dgm:presLayoutVars>
          <dgm:dir/>
          <dgm:resizeHandles val="exact"/>
        </dgm:presLayoutVars>
      </dgm:prSet>
      <dgm:spPr/>
    </dgm:pt>
    <dgm:pt modelId="{A8BEC3BA-9059-48AA-AA1E-D60BA6CE5123}" type="pres">
      <dgm:prSet presAssocID="{52242046-FBE8-4DB8-BF5D-73DB1E300EC2}" presName="compNode" presStyleCnt="0"/>
      <dgm:spPr/>
    </dgm:pt>
    <dgm:pt modelId="{8AFB2382-8C59-4E9E-812C-AC82F76164BC}" type="pres">
      <dgm:prSet presAssocID="{52242046-FBE8-4DB8-BF5D-73DB1E300EC2}" presName="iconBgRect" presStyleLbl="bgShp" presStyleIdx="0" presStyleCnt="5"/>
      <dgm:spPr/>
    </dgm:pt>
    <dgm:pt modelId="{CFBBDC63-5E79-47E7-B6BD-F48EB7946BA5}" type="pres">
      <dgm:prSet presAssocID="{52242046-FBE8-4DB8-BF5D-73DB1E300EC2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esearch"/>
        </a:ext>
      </dgm:extLst>
    </dgm:pt>
    <dgm:pt modelId="{1962C276-C6D6-4542-9882-079E4EFED0CE}" type="pres">
      <dgm:prSet presAssocID="{52242046-FBE8-4DB8-BF5D-73DB1E300EC2}" presName="spaceRect" presStyleCnt="0"/>
      <dgm:spPr/>
    </dgm:pt>
    <dgm:pt modelId="{6D262A86-50B4-47AD-8356-BF869EABF109}" type="pres">
      <dgm:prSet presAssocID="{52242046-FBE8-4DB8-BF5D-73DB1E300EC2}" presName="textRect" presStyleLbl="revTx" presStyleIdx="0" presStyleCnt="5">
        <dgm:presLayoutVars>
          <dgm:chMax val="1"/>
          <dgm:chPref val="1"/>
        </dgm:presLayoutVars>
      </dgm:prSet>
      <dgm:spPr/>
    </dgm:pt>
    <dgm:pt modelId="{5BD4A988-8315-4EF1-905A-DDCBBF5FF243}" type="pres">
      <dgm:prSet presAssocID="{6F888710-38F6-4F8C-9614-6C40D7E9DF19}" presName="sibTrans" presStyleCnt="0"/>
      <dgm:spPr/>
    </dgm:pt>
    <dgm:pt modelId="{D3B661C4-1607-4CA9-8BD9-CC68B3B41DBD}" type="pres">
      <dgm:prSet presAssocID="{12E7A2F7-EACF-4371-9F4E-8FEF2718CE93}" presName="compNode" presStyleCnt="0"/>
      <dgm:spPr/>
    </dgm:pt>
    <dgm:pt modelId="{620034BE-BACD-45C8-8AAA-76E8EF96131A}" type="pres">
      <dgm:prSet presAssocID="{12E7A2F7-EACF-4371-9F4E-8FEF2718CE93}" presName="iconBgRect" presStyleLbl="bgShp" presStyleIdx="1" presStyleCnt="5"/>
      <dgm:spPr/>
    </dgm:pt>
    <dgm:pt modelId="{F277127D-B6FF-4B29-906A-D844CB6711B9}" type="pres">
      <dgm:prSet presAssocID="{12E7A2F7-EACF-4371-9F4E-8FEF2718CE93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rketing"/>
        </a:ext>
      </dgm:extLst>
    </dgm:pt>
    <dgm:pt modelId="{0430F8FD-59D4-4C7C-8BCF-8B46C247F2CC}" type="pres">
      <dgm:prSet presAssocID="{12E7A2F7-EACF-4371-9F4E-8FEF2718CE93}" presName="spaceRect" presStyleCnt="0"/>
      <dgm:spPr/>
    </dgm:pt>
    <dgm:pt modelId="{35212817-6529-441A-9365-9200D1E69E78}" type="pres">
      <dgm:prSet presAssocID="{12E7A2F7-EACF-4371-9F4E-8FEF2718CE93}" presName="textRect" presStyleLbl="revTx" presStyleIdx="1" presStyleCnt="5">
        <dgm:presLayoutVars>
          <dgm:chMax val="1"/>
          <dgm:chPref val="1"/>
        </dgm:presLayoutVars>
      </dgm:prSet>
      <dgm:spPr/>
    </dgm:pt>
    <dgm:pt modelId="{087AD98A-1934-4BE9-9459-09F2F779D16F}" type="pres">
      <dgm:prSet presAssocID="{EA5150FD-A26E-4CAE-8BD1-A4068E492108}" presName="sibTrans" presStyleCnt="0"/>
      <dgm:spPr/>
    </dgm:pt>
    <dgm:pt modelId="{D1906AA2-1F27-43EA-AE1A-3417EED4A801}" type="pres">
      <dgm:prSet presAssocID="{CE4FF70D-99CD-431C-B260-F0F5338DE914}" presName="compNode" presStyleCnt="0"/>
      <dgm:spPr/>
    </dgm:pt>
    <dgm:pt modelId="{09BD937C-11C3-4907-A9D1-1728272E0CC8}" type="pres">
      <dgm:prSet presAssocID="{CE4FF70D-99CD-431C-B260-F0F5338DE914}" presName="iconBgRect" presStyleLbl="bgShp" presStyleIdx="2" presStyleCnt="5"/>
      <dgm:spPr/>
    </dgm:pt>
    <dgm:pt modelId="{9A190168-96F0-4F24-95B7-0F2E9D7864C8}" type="pres">
      <dgm:prSet presAssocID="{CE4FF70D-99CD-431C-B260-F0F5338DE914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rain"/>
        </a:ext>
      </dgm:extLst>
    </dgm:pt>
    <dgm:pt modelId="{96D87F79-7608-4D4A-9EE0-10EC81C97532}" type="pres">
      <dgm:prSet presAssocID="{CE4FF70D-99CD-431C-B260-F0F5338DE914}" presName="spaceRect" presStyleCnt="0"/>
      <dgm:spPr/>
    </dgm:pt>
    <dgm:pt modelId="{C8000904-67F5-4F25-9D78-4C65A593C360}" type="pres">
      <dgm:prSet presAssocID="{CE4FF70D-99CD-431C-B260-F0F5338DE914}" presName="textRect" presStyleLbl="revTx" presStyleIdx="2" presStyleCnt="5">
        <dgm:presLayoutVars>
          <dgm:chMax val="1"/>
          <dgm:chPref val="1"/>
        </dgm:presLayoutVars>
      </dgm:prSet>
      <dgm:spPr/>
    </dgm:pt>
    <dgm:pt modelId="{8163C427-95A9-44E6-8C4A-32E0AF6E0FA0}" type="pres">
      <dgm:prSet presAssocID="{B6125F2C-362E-4D4F-8EBE-39B7F0D1C262}" presName="sibTrans" presStyleCnt="0"/>
      <dgm:spPr/>
    </dgm:pt>
    <dgm:pt modelId="{CBF1AF2A-152C-443E-A9FB-39D48186C458}" type="pres">
      <dgm:prSet presAssocID="{F2E800A1-BDAC-46AF-9EDB-5D336F1924CE}" presName="compNode" presStyleCnt="0"/>
      <dgm:spPr/>
    </dgm:pt>
    <dgm:pt modelId="{F2EA0C75-9E0F-4525-B107-7D4A84816150}" type="pres">
      <dgm:prSet presAssocID="{F2E800A1-BDAC-46AF-9EDB-5D336F1924CE}" presName="iconBgRect" presStyleLbl="bgShp" presStyleIdx="3" presStyleCnt="5"/>
      <dgm:spPr/>
    </dgm:pt>
    <dgm:pt modelId="{02F7F5EB-FCCD-48BB-ACFF-5041674600A9}" type="pres">
      <dgm:prSet presAssocID="{F2E800A1-BDAC-46AF-9EDB-5D336F1924CE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able"/>
        </a:ext>
      </dgm:extLst>
    </dgm:pt>
    <dgm:pt modelId="{F8F3BB17-A987-4826-88DA-BD0C47BD6B69}" type="pres">
      <dgm:prSet presAssocID="{F2E800A1-BDAC-46AF-9EDB-5D336F1924CE}" presName="spaceRect" presStyleCnt="0"/>
      <dgm:spPr/>
    </dgm:pt>
    <dgm:pt modelId="{533CB45D-47D8-46A3-9A20-C2BBC04109B3}" type="pres">
      <dgm:prSet presAssocID="{F2E800A1-BDAC-46AF-9EDB-5D336F1924CE}" presName="textRect" presStyleLbl="revTx" presStyleIdx="3" presStyleCnt="5">
        <dgm:presLayoutVars>
          <dgm:chMax val="1"/>
          <dgm:chPref val="1"/>
        </dgm:presLayoutVars>
      </dgm:prSet>
      <dgm:spPr/>
    </dgm:pt>
    <dgm:pt modelId="{E9724ABD-021F-416F-AC8F-8C7E77824E2A}" type="pres">
      <dgm:prSet presAssocID="{66C55B53-BEFB-4FE9-B7D7-0F2341EF6811}" presName="sibTrans" presStyleCnt="0"/>
      <dgm:spPr/>
    </dgm:pt>
    <dgm:pt modelId="{08FE1B7C-0E06-4474-BCF6-401CB481C92A}" type="pres">
      <dgm:prSet presAssocID="{72CBF593-4467-482C-A0D8-1D0513D0DFAE}" presName="compNode" presStyleCnt="0"/>
      <dgm:spPr/>
    </dgm:pt>
    <dgm:pt modelId="{96C9EAF3-EDED-4D04-A39A-0AC39AD50793}" type="pres">
      <dgm:prSet presAssocID="{72CBF593-4467-482C-A0D8-1D0513D0DFAE}" presName="iconBgRect" presStyleLbl="bgShp" presStyleIdx="4" presStyleCnt="5"/>
      <dgm:spPr/>
    </dgm:pt>
    <dgm:pt modelId="{FE8390B4-93E6-4BFD-9EF2-0A8217AC8D0C}" type="pres">
      <dgm:prSet presAssocID="{72CBF593-4467-482C-A0D8-1D0513D0DFAE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atistics"/>
        </a:ext>
      </dgm:extLst>
    </dgm:pt>
    <dgm:pt modelId="{138C7873-CA5C-4832-B7EC-B3F2D2664092}" type="pres">
      <dgm:prSet presAssocID="{72CBF593-4467-482C-A0D8-1D0513D0DFAE}" presName="spaceRect" presStyleCnt="0"/>
      <dgm:spPr/>
    </dgm:pt>
    <dgm:pt modelId="{07256EE9-8E67-47C2-9863-C64D87ED96B0}" type="pres">
      <dgm:prSet presAssocID="{72CBF593-4467-482C-A0D8-1D0513D0DFAE}" presName="textRect" presStyleLbl="revTx" presStyleIdx="4" presStyleCnt="5">
        <dgm:presLayoutVars>
          <dgm:chMax val="1"/>
          <dgm:chPref val="1"/>
        </dgm:presLayoutVars>
      </dgm:prSet>
      <dgm:spPr/>
    </dgm:pt>
  </dgm:ptLst>
  <dgm:cxnLst>
    <dgm:cxn modelId="{AF48901C-5996-453C-80DE-01543388BAE1}" type="presOf" srcId="{52242046-FBE8-4DB8-BF5D-73DB1E300EC2}" destId="{6D262A86-50B4-47AD-8356-BF869EABF109}" srcOrd="0" destOrd="0" presId="urn:microsoft.com/office/officeart/2018/5/layout/IconCircleLabelList"/>
    <dgm:cxn modelId="{E586D968-948C-42FE-B104-A660CCF5ECDC}" srcId="{84B1B4D0-85E6-4682-8127-6D77577CC5F1}" destId="{CE4FF70D-99CD-431C-B260-F0F5338DE914}" srcOrd="2" destOrd="0" parTransId="{A169F5FE-6F65-4424-8A04-5B98D5E335C9}" sibTransId="{B6125F2C-362E-4D4F-8EBE-39B7F0D1C262}"/>
    <dgm:cxn modelId="{A737F068-8054-440B-8830-55FBA5126F8D}" srcId="{84B1B4D0-85E6-4682-8127-6D77577CC5F1}" destId="{72CBF593-4467-482C-A0D8-1D0513D0DFAE}" srcOrd="4" destOrd="0" parTransId="{D822E503-C48E-48C6-8DD1-AFDFD0044F12}" sibTransId="{FAE94477-4D64-4750-AACB-0E22299C6D20}"/>
    <dgm:cxn modelId="{D676D571-0745-4B72-9D17-FCECF7986383}" srcId="{84B1B4D0-85E6-4682-8127-6D77577CC5F1}" destId="{F2E800A1-BDAC-46AF-9EDB-5D336F1924CE}" srcOrd="3" destOrd="0" parTransId="{D8726C7A-8C23-4FD9-AF82-611D273A8D1D}" sibTransId="{66C55B53-BEFB-4FE9-B7D7-0F2341EF6811}"/>
    <dgm:cxn modelId="{20B50F74-261B-4E98-A12F-065EAAE93458}" srcId="{84B1B4D0-85E6-4682-8127-6D77577CC5F1}" destId="{12E7A2F7-EACF-4371-9F4E-8FEF2718CE93}" srcOrd="1" destOrd="0" parTransId="{A464864B-A830-4D78-AE1E-59B412ECEC05}" sibTransId="{EA5150FD-A26E-4CAE-8BD1-A4068E492108}"/>
    <dgm:cxn modelId="{AB5AC479-6829-4585-9BA7-C397B8217DBA}" type="presOf" srcId="{84B1B4D0-85E6-4682-8127-6D77577CC5F1}" destId="{E15538D9-BA44-49DD-8057-95ADD8021962}" srcOrd="0" destOrd="0" presId="urn:microsoft.com/office/officeart/2018/5/layout/IconCircleLabelList"/>
    <dgm:cxn modelId="{099E849E-8910-4D69-A176-09794FEB0B58}" type="presOf" srcId="{CE4FF70D-99CD-431C-B260-F0F5338DE914}" destId="{C8000904-67F5-4F25-9D78-4C65A593C360}" srcOrd="0" destOrd="0" presId="urn:microsoft.com/office/officeart/2018/5/layout/IconCircleLabelList"/>
    <dgm:cxn modelId="{6B5EBEB3-C0FA-4B2E-B33B-D2AF35C5E876}" type="presOf" srcId="{F2E800A1-BDAC-46AF-9EDB-5D336F1924CE}" destId="{533CB45D-47D8-46A3-9A20-C2BBC04109B3}" srcOrd="0" destOrd="0" presId="urn:microsoft.com/office/officeart/2018/5/layout/IconCircleLabelList"/>
    <dgm:cxn modelId="{9F2F2DDB-0286-420B-9394-7B06BA595E39}" type="presOf" srcId="{12E7A2F7-EACF-4371-9F4E-8FEF2718CE93}" destId="{35212817-6529-441A-9365-9200D1E69E78}" srcOrd="0" destOrd="0" presId="urn:microsoft.com/office/officeart/2018/5/layout/IconCircleLabelList"/>
    <dgm:cxn modelId="{2AEBAEE6-B19F-4CCF-8778-46525F74F627}" srcId="{84B1B4D0-85E6-4682-8127-6D77577CC5F1}" destId="{52242046-FBE8-4DB8-BF5D-73DB1E300EC2}" srcOrd="0" destOrd="0" parTransId="{39176A2E-8726-41B5-8A6E-604737B3C449}" sibTransId="{6F888710-38F6-4F8C-9614-6C40D7E9DF19}"/>
    <dgm:cxn modelId="{112319EB-B227-47F6-8369-2EDA6107A453}" type="presOf" srcId="{72CBF593-4467-482C-A0D8-1D0513D0DFAE}" destId="{07256EE9-8E67-47C2-9863-C64D87ED96B0}" srcOrd="0" destOrd="0" presId="urn:microsoft.com/office/officeart/2018/5/layout/IconCircleLabelList"/>
    <dgm:cxn modelId="{CDF8262E-8BA5-4453-96FD-45E53AA50430}" type="presParOf" srcId="{E15538D9-BA44-49DD-8057-95ADD8021962}" destId="{A8BEC3BA-9059-48AA-AA1E-D60BA6CE5123}" srcOrd="0" destOrd="0" presId="urn:microsoft.com/office/officeart/2018/5/layout/IconCircleLabelList"/>
    <dgm:cxn modelId="{1EF14A92-E582-43B1-9602-14368973DB77}" type="presParOf" srcId="{A8BEC3BA-9059-48AA-AA1E-D60BA6CE5123}" destId="{8AFB2382-8C59-4E9E-812C-AC82F76164BC}" srcOrd="0" destOrd="0" presId="urn:microsoft.com/office/officeart/2018/5/layout/IconCircleLabelList"/>
    <dgm:cxn modelId="{937F7F02-3DC4-4032-BC6E-41544B4FE08B}" type="presParOf" srcId="{A8BEC3BA-9059-48AA-AA1E-D60BA6CE5123}" destId="{CFBBDC63-5E79-47E7-B6BD-F48EB7946BA5}" srcOrd="1" destOrd="0" presId="urn:microsoft.com/office/officeart/2018/5/layout/IconCircleLabelList"/>
    <dgm:cxn modelId="{D2948A83-349A-435E-B519-5197DE099CE4}" type="presParOf" srcId="{A8BEC3BA-9059-48AA-AA1E-D60BA6CE5123}" destId="{1962C276-C6D6-4542-9882-079E4EFED0CE}" srcOrd="2" destOrd="0" presId="urn:microsoft.com/office/officeart/2018/5/layout/IconCircleLabelList"/>
    <dgm:cxn modelId="{E80213EA-A094-40CC-BC11-C636369DC588}" type="presParOf" srcId="{A8BEC3BA-9059-48AA-AA1E-D60BA6CE5123}" destId="{6D262A86-50B4-47AD-8356-BF869EABF109}" srcOrd="3" destOrd="0" presId="urn:microsoft.com/office/officeart/2018/5/layout/IconCircleLabelList"/>
    <dgm:cxn modelId="{31010466-6F84-40DB-98D5-FAD62E20E563}" type="presParOf" srcId="{E15538D9-BA44-49DD-8057-95ADD8021962}" destId="{5BD4A988-8315-4EF1-905A-DDCBBF5FF243}" srcOrd="1" destOrd="0" presId="urn:microsoft.com/office/officeart/2018/5/layout/IconCircleLabelList"/>
    <dgm:cxn modelId="{34DC4F70-AC39-4746-B488-884031DF1065}" type="presParOf" srcId="{E15538D9-BA44-49DD-8057-95ADD8021962}" destId="{D3B661C4-1607-4CA9-8BD9-CC68B3B41DBD}" srcOrd="2" destOrd="0" presId="urn:microsoft.com/office/officeart/2018/5/layout/IconCircleLabelList"/>
    <dgm:cxn modelId="{E82FD041-2CFA-43A0-923F-E89CC25E38C0}" type="presParOf" srcId="{D3B661C4-1607-4CA9-8BD9-CC68B3B41DBD}" destId="{620034BE-BACD-45C8-8AAA-76E8EF96131A}" srcOrd="0" destOrd="0" presId="urn:microsoft.com/office/officeart/2018/5/layout/IconCircleLabelList"/>
    <dgm:cxn modelId="{8D941B1F-C206-4EDD-B45F-1DFE4F3A5016}" type="presParOf" srcId="{D3B661C4-1607-4CA9-8BD9-CC68B3B41DBD}" destId="{F277127D-B6FF-4B29-906A-D844CB6711B9}" srcOrd="1" destOrd="0" presId="urn:microsoft.com/office/officeart/2018/5/layout/IconCircleLabelList"/>
    <dgm:cxn modelId="{EFD7701B-242E-46AD-AD70-4F6A7A5360EA}" type="presParOf" srcId="{D3B661C4-1607-4CA9-8BD9-CC68B3B41DBD}" destId="{0430F8FD-59D4-4C7C-8BCF-8B46C247F2CC}" srcOrd="2" destOrd="0" presId="urn:microsoft.com/office/officeart/2018/5/layout/IconCircleLabelList"/>
    <dgm:cxn modelId="{2C7B733C-77AB-4EEB-A7D7-5C7B78483A30}" type="presParOf" srcId="{D3B661C4-1607-4CA9-8BD9-CC68B3B41DBD}" destId="{35212817-6529-441A-9365-9200D1E69E78}" srcOrd="3" destOrd="0" presId="urn:microsoft.com/office/officeart/2018/5/layout/IconCircleLabelList"/>
    <dgm:cxn modelId="{06152A09-204D-4BE6-9FE5-2B255763D0C4}" type="presParOf" srcId="{E15538D9-BA44-49DD-8057-95ADD8021962}" destId="{087AD98A-1934-4BE9-9459-09F2F779D16F}" srcOrd="3" destOrd="0" presId="urn:microsoft.com/office/officeart/2018/5/layout/IconCircleLabelList"/>
    <dgm:cxn modelId="{8D1CF615-4A01-45DC-AAB7-4A67968F7AE8}" type="presParOf" srcId="{E15538D9-BA44-49DD-8057-95ADD8021962}" destId="{D1906AA2-1F27-43EA-AE1A-3417EED4A801}" srcOrd="4" destOrd="0" presId="urn:microsoft.com/office/officeart/2018/5/layout/IconCircleLabelList"/>
    <dgm:cxn modelId="{B282E34A-43C3-4D0A-88DD-280EC24408B5}" type="presParOf" srcId="{D1906AA2-1F27-43EA-AE1A-3417EED4A801}" destId="{09BD937C-11C3-4907-A9D1-1728272E0CC8}" srcOrd="0" destOrd="0" presId="urn:microsoft.com/office/officeart/2018/5/layout/IconCircleLabelList"/>
    <dgm:cxn modelId="{A2A44EFC-4630-4E29-9824-5B2ABE0E943F}" type="presParOf" srcId="{D1906AA2-1F27-43EA-AE1A-3417EED4A801}" destId="{9A190168-96F0-4F24-95B7-0F2E9D7864C8}" srcOrd="1" destOrd="0" presId="urn:microsoft.com/office/officeart/2018/5/layout/IconCircleLabelList"/>
    <dgm:cxn modelId="{BEE74135-5D1E-4D1D-AB61-F88B92918FB7}" type="presParOf" srcId="{D1906AA2-1F27-43EA-AE1A-3417EED4A801}" destId="{96D87F79-7608-4D4A-9EE0-10EC81C97532}" srcOrd="2" destOrd="0" presId="urn:microsoft.com/office/officeart/2018/5/layout/IconCircleLabelList"/>
    <dgm:cxn modelId="{8637AEFF-D3A4-421C-BB00-E068DB4DF76D}" type="presParOf" srcId="{D1906AA2-1F27-43EA-AE1A-3417EED4A801}" destId="{C8000904-67F5-4F25-9D78-4C65A593C360}" srcOrd="3" destOrd="0" presId="urn:microsoft.com/office/officeart/2018/5/layout/IconCircleLabelList"/>
    <dgm:cxn modelId="{503E69E9-2F3C-45A5-BA4B-BC5E1856876F}" type="presParOf" srcId="{E15538D9-BA44-49DD-8057-95ADD8021962}" destId="{8163C427-95A9-44E6-8C4A-32E0AF6E0FA0}" srcOrd="5" destOrd="0" presId="urn:microsoft.com/office/officeart/2018/5/layout/IconCircleLabelList"/>
    <dgm:cxn modelId="{FD033D48-AB34-49E7-802F-27870D9901CB}" type="presParOf" srcId="{E15538D9-BA44-49DD-8057-95ADD8021962}" destId="{CBF1AF2A-152C-443E-A9FB-39D48186C458}" srcOrd="6" destOrd="0" presId="urn:microsoft.com/office/officeart/2018/5/layout/IconCircleLabelList"/>
    <dgm:cxn modelId="{24BB1F48-EDC0-4DA4-974D-6CA5E2248235}" type="presParOf" srcId="{CBF1AF2A-152C-443E-A9FB-39D48186C458}" destId="{F2EA0C75-9E0F-4525-B107-7D4A84816150}" srcOrd="0" destOrd="0" presId="urn:microsoft.com/office/officeart/2018/5/layout/IconCircleLabelList"/>
    <dgm:cxn modelId="{B2EA4D96-C419-4C6A-A942-7A66046F5F60}" type="presParOf" srcId="{CBF1AF2A-152C-443E-A9FB-39D48186C458}" destId="{02F7F5EB-FCCD-48BB-ACFF-5041674600A9}" srcOrd="1" destOrd="0" presId="urn:microsoft.com/office/officeart/2018/5/layout/IconCircleLabelList"/>
    <dgm:cxn modelId="{BE1C718C-3878-4FF2-A534-4D4E176D70FB}" type="presParOf" srcId="{CBF1AF2A-152C-443E-A9FB-39D48186C458}" destId="{F8F3BB17-A987-4826-88DA-BD0C47BD6B69}" srcOrd="2" destOrd="0" presId="urn:microsoft.com/office/officeart/2018/5/layout/IconCircleLabelList"/>
    <dgm:cxn modelId="{763A2534-2591-4E05-9ADE-C0D525459DA4}" type="presParOf" srcId="{CBF1AF2A-152C-443E-A9FB-39D48186C458}" destId="{533CB45D-47D8-46A3-9A20-C2BBC04109B3}" srcOrd="3" destOrd="0" presId="urn:microsoft.com/office/officeart/2018/5/layout/IconCircleLabelList"/>
    <dgm:cxn modelId="{69FC3FBA-B0E4-43F6-949D-6330E475EEAE}" type="presParOf" srcId="{E15538D9-BA44-49DD-8057-95ADD8021962}" destId="{E9724ABD-021F-416F-AC8F-8C7E77824E2A}" srcOrd="7" destOrd="0" presId="urn:microsoft.com/office/officeart/2018/5/layout/IconCircleLabelList"/>
    <dgm:cxn modelId="{578585B6-B121-4EFA-B03C-692CE79D66D5}" type="presParOf" srcId="{E15538D9-BA44-49DD-8057-95ADD8021962}" destId="{08FE1B7C-0E06-4474-BCF6-401CB481C92A}" srcOrd="8" destOrd="0" presId="urn:microsoft.com/office/officeart/2018/5/layout/IconCircleLabelList"/>
    <dgm:cxn modelId="{88866271-8047-42B4-8547-61878C510984}" type="presParOf" srcId="{08FE1B7C-0E06-4474-BCF6-401CB481C92A}" destId="{96C9EAF3-EDED-4D04-A39A-0AC39AD50793}" srcOrd="0" destOrd="0" presId="urn:microsoft.com/office/officeart/2018/5/layout/IconCircleLabelList"/>
    <dgm:cxn modelId="{67636641-F00C-4CE9-A09A-11C8BFAB0C41}" type="presParOf" srcId="{08FE1B7C-0E06-4474-BCF6-401CB481C92A}" destId="{FE8390B4-93E6-4BFD-9EF2-0A8217AC8D0C}" srcOrd="1" destOrd="0" presId="urn:microsoft.com/office/officeart/2018/5/layout/IconCircleLabelList"/>
    <dgm:cxn modelId="{BC9D18A1-BE84-416E-905A-7FD1D098A63F}" type="presParOf" srcId="{08FE1B7C-0E06-4474-BCF6-401CB481C92A}" destId="{138C7873-CA5C-4832-B7EC-B3F2D2664092}" srcOrd="2" destOrd="0" presId="urn:microsoft.com/office/officeart/2018/5/layout/IconCircleLabelList"/>
    <dgm:cxn modelId="{CF729260-7FF2-404D-9C0E-7DA6C644D080}" type="presParOf" srcId="{08FE1B7C-0E06-4474-BCF6-401CB481C92A}" destId="{07256EE9-8E67-47C2-9863-C64D87ED96B0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77985E-E145-EE4C-9DED-05B7FBB3DCDA}">
      <dsp:nvSpPr>
        <dsp:cNvPr id="0" name=""/>
        <dsp:cNvSpPr/>
      </dsp:nvSpPr>
      <dsp:spPr>
        <a:xfrm>
          <a:off x="411752" y="1478"/>
          <a:ext cx="2045262" cy="122715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Geographic boundaries.</a:t>
          </a:r>
        </a:p>
      </dsp:txBody>
      <dsp:txXfrm>
        <a:off x="411752" y="1478"/>
        <a:ext cx="2045262" cy="1227157"/>
      </dsp:txXfrm>
    </dsp:sp>
    <dsp:sp modelId="{F6825968-1159-064E-80B4-58572A163F72}">
      <dsp:nvSpPr>
        <dsp:cNvPr id="0" name=""/>
        <dsp:cNvSpPr/>
      </dsp:nvSpPr>
      <dsp:spPr>
        <a:xfrm>
          <a:off x="2661541" y="1478"/>
          <a:ext cx="2045262" cy="122715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How long the community has existed.</a:t>
          </a:r>
        </a:p>
      </dsp:txBody>
      <dsp:txXfrm>
        <a:off x="2661541" y="1478"/>
        <a:ext cx="2045262" cy="1227157"/>
      </dsp:txXfrm>
    </dsp:sp>
    <dsp:sp modelId="{5DA3DE29-1CED-914A-AF53-6DDF59B6BEE3}">
      <dsp:nvSpPr>
        <dsp:cNvPr id="0" name=""/>
        <dsp:cNvSpPr/>
      </dsp:nvSpPr>
      <dsp:spPr>
        <a:xfrm>
          <a:off x="4911329" y="1478"/>
          <a:ext cx="2045262" cy="122715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General history.</a:t>
          </a:r>
        </a:p>
      </dsp:txBody>
      <dsp:txXfrm>
        <a:off x="4911329" y="1478"/>
        <a:ext cx="2045262" cy="1227157"/>
      </dsp:txXfrm>
    </dsp:sp>
    <dsp:sp modelId="{6F65682E-D299-F943-BC79-038FC56A084C}">
      <dsp:nvSpPr>
        <dsp:cNvPr id="0" name=""/>
        <dsp:cNvSpPr/>
      </dsp:nvSpPr>
      <dsp:spPr>
        <a:xfrm>
          <a:off x="7161117" y="1478"/>
          <a:ext cx="2045262" cy="122715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Key people and leaders.</a:t>
          </a:r>
        </a:p>
      </dsp:txBody>
      <dsp:txXfrm>
        <a:off x="7161117" y="1478"/>
        <a:ext cx="2045262" cy="1227157"/>
      </dsp:txXfrm>
    </dsp:sp>
    <dsp:sp modelId="{5453E834-1C16-CB45-B80C-9517ECD9C796}">
      <dsp:nvSpPr>
        <dsp:cNvPr id="0" name=""/>
        <dsp:cNvSpPr/>
      </dsp:nvSpPr>
      <dsp:spPr>
        <a:xfrm>
          <a:off x="411752" y="1433162"/>
          <a:ext cx="2045262" cy="1227157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Demographics.</a:t>
          </a:r>
        </a:p>
      </dsp:txBody>
      <dsp:txXfrm>
        <a:off x="411752" y="1433162"/>
        <a:ext cx="2045262" cy="1227157"/>
      </dsp:txXfrm>
    </dsp:sp>
    <dsp:sp modelId="{E6C4E31C-DA1A-A543-AB38-97FE04995D48}">
      <dsp:nvSpPr>
        <dsp:cNvPr id="0" name=""/>
        <dsp:cNvSpPr/>
      </dsp:nvSpPr>
      <dsp:spPr>
        <a:xfrm>
          <a:off x="2661541" y="1433162"/>
          <a:ext cx="2045262" cy="122715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Expenses and income.</a:t>
          </a:r>
        </a:p>
      </dsp:txBody>
      <dsp:txXfrm>
        <a:off x="2661541" y="1433162"/>
        <a:ext cx="2045262" cy="1227157"/>
      </dsp:txXfrm>
    </dsp:sp>
    <dsp:sp modelId="{F03A2E32-7C49-DE4E-9864-04728502BDF1}">
      <dsp:nvSpPr>
        <dsp:cNvPr id="0" name=""/>
        <dsp:cNvSpPr/>
      </dsp:nvSpPr>
      <dsp:spPr>
        <a:xfrm>
          <a:off x="4911329" y="1433162"/>
          <a:ext cx="2045262" cy="122715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Important issues.</a:t>
          </a:r>
        </a:p>
      </dsp:txBody>
      <dsp:txXfrm>
        <a:off x="4911329" y="1433162"/>
        <a:ext cx="2045262" cy="1227157"/>
      </dsp:txXfrm>
    </dsp:sp>
    <dsp:sp modelId="{9814BACF-AFB1-9146-8243-D734593C667E}">
      <dsp:nvSpPr>
        <dsp:cNvPr id="0" name=""/>
        <dsp:cNvSpPr/>
      </dsp:nvSpPr>
      <dsp:spPr>
        <a:xfrm>
          <a:off x="7161117" y="1433162"/>
          <a:ext cx="2045262" cy="122715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Morale and involvement levels.</a:t>
          </a:r>
        </a:p>
      </dsp:txBody>
      <dsp:txXfrm>
        <a:off x="7161117" y="1433162"/>
        <a:ext cx="2045262" cy="1227157"/>
      </dsp:txXfrm>
    </dsp:sp>
    <dsp:sp modelId="{E6852C98-0B75-4E47-9913-923D18A5DBC6}">
      <dsp:nvSpPr>
        <dsp:cNvPr id="0" name=""/>
        <dsp:cNvSpPr/>
      </dsp:nvSpPr>
      <dsp:spPr>
        <a:xfrm>
          <a:off x="3786435" y="2864845"/>
          <a:ext cx="2045262" cy="122715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Key allies and rivals.</a:t>
          </a:r>
        </a:p>
      </dsp:txBody>
      <dsp:txXfrm>
        <a:off x="3786435" y="2864845"/>
        <a:ext cx="2045262" cy="1227157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861419-B6C4-4348-943A-3F2708FBF4BA}">
      <dsp:nvSpPr>
        <dsp:cNvPr id="0" name=""/>
        <dsp:cNvSpPr/>
      </dsp:nvSpPr>
      <dsp:spPr>
        <a:xfrm>
          <a:off x="7425" y="659701"/>
          <a:ext cx="2788557" cy="83656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358" tIns="220358" rIns="220358" bIns="220358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Obtain</a:t>
          </a:r>
        </a:p>
      </dsp:txBody>
      <dsp:txXfrm>
        <a:off x="7425" y="659701"/>
        <a:ext cx="2788557" cy="836567"/>
      </dsp:txXfrm>
    </dsp:sp>
    <dsp:sp modelId="{3D53942D-63B4-1B4E-A887-8893FB0AFF2D}">
      <dsp:nvSpPr>
        <dsp:cNvPr id="0" name=""/>
        <dsp:cNvSpPr/>
      </dsp:nvSpPr>
      <dsp:spPr>
        <a:xfrm>
          <a:off x="7425" y="1496268"/>
          <a:ext cx="2788557" cy="1725466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5447" tIns="275447" rIns="275447" bIns="275447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Obtain data from enough people to make it worthwhile.</a:t>
          </a:r>
        </a:p>
      </dsp:txBody>
      <dsp:txXfrm>
        <a:off x="7425" y="1496268"/>
        <a:ext cx="2788557" cy="1725466"/>
      </dsp:txXfrm>
    </dsp:sp>
    <dsp:sp modelId="{7419AEBA-094C-4647-AD78-7278151E7A77}">
      <dsp:nvSpPr>
        <dsp:cNvPr id="0" name=""/>
        <dsp:cNvSpPr/>
      </dsp:nvSpPr>
      <dsp:spPr>
        <a:xfrm>
          <a:off x="2903877" y="659701"/>
          <a:ext cx="2788557" cy="836567"/>
        </a:xfrm>
        <a:prstGeom prst="rect">
          <a:avLst/>
        </a:prstGeom>
        <a:solidFill>
          <a:schemeClr val="accent5">
            <a:hueOff val="-1307943"/>
            <a:satOff val="7781"/>
            <a:lumOff val="3137"/>
            <a:alphaOff val="0"/>
          </a:schemeClr>
        </a:solidFill>
        <a:ln w="19050" cap="rnd" cmpd="sng" algn="ctr">
          <a:solidFill>
            <a:schemeClr val="accent5">
              <a:hueOff val="-1307943"/>
              <a:satOff val="7781"/>
              <a:lumOff val="313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358" tIns="220358" rIns="220358" bIns="220358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Give</a:t>
          </a:r>
        </a:p>
      </dsp:txBody>
      <dsp:txXfrm>
        <a:off x="2903877" y="659701"/>
        <a:ext cx="2788557" cy="836567"/>
      </dsp:txXfrm>
    </dsp:sp>
    <dsp:sp modelId="{59049E53-3442-7645-BA19-965318E83224}">
      <dsp:nvSpPr>
        <dsp:cNvPr id="0" name=""/>
        <dsp:cNvSpPr/>
      </dsp:nvSpPr>
      <dsp:spPr>
        <a:xfrm>
          <a:off x="2903877" y="1496268"/>
          <a:ext cx="2788557" cy="1725466"/>
        </a:xfrm>
        <a:prstGeom prst="rect">
          <a:avLst/>
        </a:prstGeom>
        <a:solidFill>
          <a:schemeClr val="accent5">
            <a:tint val="40000"/>
            <a:alpha val="90000"/>
            <a:hueOff val="-957632"/>
            <a:satOff val="10105"/>
            <a:lumOff val="999"/>
            <a:alphaOff val="0"/>
          </a:schemeClr>
        </a:solidFill>
        <a:ln w="19050" cap="rnd" cmpd="sng" algn="ctr">
          <a:solidFill>
            <a:schemeClr val="accent5">
              <a:tint val="40000"/>
              <a:alpha val="90000"/>
              <a:hueOff val="-957632"/>
              <a:satOff val="10105"/>
              <a:lumOff val="99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5447" tIns="275447" rIns="275447" bIns="275447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Give your information in context.</a:t>
          </a:r>
        </a:p>
      </dsp:txBody>
      <dsp:txXfrm>
        <a:off x="2903877" y="1496268"/>
        <a:ext cx="2788557" cy="1725466"/>
      </dsp:txXfrm>
    </dsp:sp>
    <dsp:sp modelId="{8DC494E5-2F94-7A48-88C4-56EE9E8ADE62}">
      <dsp:nvSpPr>
        <dsp:cNvPr id="0" name=""/>
        <dsp:cNvSpPr/>
      </dsp:nvSpPr>
      <dsp:spPr>
        <a:xfrm>
          <a:off x="5800329" y="659701"/>
          <a:ext cx="2788557" cy="836567"/>
        </a:xfrm>
        <a:prstGeom prst="rect">
          <a:avLst/>
        </a:prstGeom>
        <a:solidFill>
          <a:schemeClr val="accent5">
            <a:hueOff val="-2615887"/>
            <a:satOff val="15563"/>
            <a:lumOff val="6274"/>
            <a:alphaOff val="0"/>
          </a:schemeClr>
        </a:solidFill>
        <a:ln w="19050" cap="rnd" cmpd="sng" algn="ctr">
          <a:solidFill>
            <a:schemeClr val="accent5">
              <a:hueOff val="-2615887"/>
              <a:satOff val="15563"/>
              <a:lumOff val="627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358" tIns="220358" rIns="220358" bIns="220358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Don’t forget</a:t>
          </a:r>
        </a:p>
      </dsp:txBody>
      <dsp:txXfrm>
        <a:off x="5800329" y="659701"/>
        <a:ext cx="2788557" cy="836567"/>
      </dsp:txXfrm>
    </dsp:sp>
    <dsp:sp modelId="{33C60371-A082-994F-B5D0-416A90F8B749}">
      <dsp:nvSpPr>
        <dsp:cNvPr id="0" name=""/>
        <dsp:cNvSpPr/>
      </dsp:nvSpPr>
      <dsp:spPr>
        <a:xfrm>
          <a:off x="5800329" y="1496268"/>
          <a:ext cx="2788557" cy="1725466"/>
        </a:xfrm>
        <a:prstGeom prst="rect">
          <a:avLst/>
        </a:prstGeom>
        <a:solidFill>
          <a:schemeClr val="accent5">
            <a:tint val="40000"/>
            <a:alpha val="90000"/>
            <a:hueOff val="-1915263"/>
            <a:satOff val="20210"/>
            <a:lumOff val="1998"/>
            <a:alphaOff val="0"/>
          </a:schemeClr>
        </a:solidFill>
        <a:ln w="19050" cap="rnd" cmpd="sng" algn="ctr">
          <a:solidFill>
            <a:schemeClr val="accent5">
              <a:tint val="40000"/>
              <a:alpha val="90000"/>
              <a:hueOff val="-1915263"/>
              <a:satOff val="20210"/>
              <a:lumOff val="199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5447" tIns="275447" rIns="275447" bIns="275447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Don’t forget to give your information a human face.</a:t>
          </a:r>
        </a:p>
      </dsp:txBody>
      <dsp:txXfrm>
        <a:off x="5800329" y="1496268"/>
        <a:ext cx="2788557" cy="1725466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617870-3A4C-5545-B26C-DBE76B028F3A}">
      <dsp:nvSpPr>
        <dsp:cNvPr id="0" name=""/>
        <dsp:cNvSpPr/>
      </dsp:nvSpPr>
      <dsp:spPr>
        <a:xfrm>
          <a:off x="0" y="0"/>
          <a:ext cx="7694506" cy="90056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To identify the problem or issue.</a:t>
          </a:r>
        </a:p>
      </dsp:txBody>
      <dsp:txXfrm>
        <a:off x="26377" y="26377"/>
        <a:ext cx="6646626" cy="847812"/>
      </dsp:txXfrm>
    </dsp:sp>
    <dsp:sp modelId="{F5B6F866-C3D9-A444-9340-620B6BF5B4BA}">
      <dsp:nvSpPr>
        <dsp:cNvPr id="0" name=""/>
        <dsp:cNvSpPr/>
      </dsp:nvSpPr>
      <dsp:spPr>
        <a:xfrm>
          <a:off x="644414" y="1064305"/>
          <a:ext cx="7694506" cy="90056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To understand what’s at the heart of a problem.</a:t>
          </a:r>
        </a:p>
      </dsp:txBody>
      <dsp:txXfrm>
        <a:off x="670791" y="1090682"/>
        <a:ext cx="6411969" cy="847812"/>
      </dsp:txXfrm>
    </dsp:sp>
    <dsp:sp modelId="{F5A5A8BD-3959-9944-8222-2CE1E96E5DAC}">
      <dsp:nvSpPr>
        <dsp:cNvPr id="0" name=""/>
        <dsp:cNvSpPr/>
      </dsp:nvSpPr>
      <dsp:spPr>
        <a:xfrm>
          <a:off x="1279211" y="2128610"/>
          <a:ext cx="7694506" cy="90056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To determine barriers and resources associated with addressing the problem.</a:t>
          </a:r>
        </a:p>
      </dsp:txBody>
      <dsp:txXfrm>
        <a:off x="1305588" y="2154987"/>
        <a:ext cx="6421587" cy="847812"/>
      </dsp:txXfrm>
    </dsp:sp>
    <dsp:sp modelId="{F1B877E2-CC0C-3549-8675-1044116AF777}">
      <dsp:nvSpPr>
        <dsp:cNvPr id="0" name=""/>
        <dsp:cNvSpPr/>
      </dsp:nvSpPr>
      <dsp:spPr>
        <a:xfrm>
          <a:off x="1923626" y="3192915"/>
          <a:ext cx="7694506" cy="90056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To develop the best action steps for addressing the problem.</a:t>
          </a:r>
        </a:p>
      </dsp:txBody>
      <dsp:txXfrm>
        <a:off x="1950003" y="3219292"/>
        <a:ext cx="6411969" cy="847812"/>
      </dsp:txXfrm>
    </dsp:sp>
    <dsp:sp modelId="{12543767-2637-034B-9868-91CAA4018233}">
      <dsp:nvSpPr>
        <dsp:cNvPr id="0" name=""/>
        <dsp:cNvSpPr/>
      </dsp:nvSpPr>
      <dsp:spPr>
        <a:xfrm>
          <a:off x="7109138" y="689751"/>
          <a:ext cx="585367" cy="585367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700" kern="1200"/>
        </a:p>
      </dsp:txBody>
      <dsp:txXfrm>
        <a:off x="7240846" y="689751"/>
        <a:ext cx="321951" cy="440489"/>
      </dsp:txXfrm>
    </dsp:sp>
    <dsp:sp modelId="{A2340B86-9BB0-C749-A220-D95C0F08FAD1}">
      <dsp:nvSpPr>
        <dsp:cNvPr id="0" name=""/>
        <dsp:cNvSpPr/>
      </dsp:nvSpPr>
      <dsp:spPr>
        <a:xfrm>
          <a:off x="7753553" y="1754057"/>
          <a:ext cx="585367" cy="585367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700" kern="1200"/>
        </a:p>
      </dsp:txBody>
      <dsp:txXfrm>
        <a:off x="7885261" y="1754057"/>
        <a:ext cx="321951" cy="440489"/>
      </dsp:txXfrm>
    </dsp:sp>
    <dsp:sp modelId="{F3EC10D9-7FC4-CE4E-97C4-45073DE37CE9}">
      <dsp:nvSpPr>
        <dsp:cNvPr id="0" name=""/>
        <dsp:cNvSpPr/>
      </dsp:nvSpPr>
      <dsp:spPr>
        <a:xfrm>
          <a:off x="8388350" y="2818362"/>
          <a:ext cx="585367" cy="585367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700" kern="1200"/>
        </a:p>
      </dsp:txBody>
      <dsp:txXfrm>
        <a:off x="8520058" y="2818362"/>
        <a:ext cx="321951" cy="440489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A0031B-3162-409F-84F0-4214EEA1C05A}">
      <dsp:nvSpPr>
        <dsp:cNvPr id="0" name=""/>
        <dsp:cNvSpPr/>
      </dsp:nvSpPr>
      <dsp:spPr>
        <a:xfrm>
          <a:off x="0" y="3768"/>
          <a:ext cx="6692813" cy="80260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64F2988-54A1-4624-AA75-661E0C130722}">
      <dsp:nvSpPr>
        <dsp:cNvPr id="0" name=""/>
        <dsp:cNvSpPr/>
      </dsp:nvSpPr>
      <dsp:spPr>
        <a:xfrm>
          <a:off x="242789" y="184355"/>
          <a:ext cx="441434" cy="44143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64187F-2FCB-4DA9-9CB4-95CE933425EC}">
      <dsp:nvSpPr>
        <dsp:cNvPr id="0" name=""/>
        <dsp:cNvSpPr/>
      </dsp:nvSpPr>
      <dsp:spPr>
        <a:xfrm>
          <a:off x="927013" y="3768"/>
          <a:ext cx="5765800" cy="8026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4943" tIns="84943" rIns="84943" bIns="84943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When the problem isn’t defined very clearly.</a:t>
          </a:r>
        </a:p>
      </dsp:txBody>
      <dsp:txXfrm>
        <a:off x="927013" y="3768"/>
        <a:ext cx="5765800" cy="802608"/>
      </dsp:txXfrm>
    </dsp:sp>
    <dsp:sp modelId="{192F3530-73B0-40E4-BADA-44F18FC3D690}">
      <dsp:nvSpPr>
        <dsp:cNvPr id="0" name=""/>
        <dsp:cNvSpPr/>
      </dsp:nvSpPr>
      <dsp:spPr>
        <a:xfrm>
          <a:off x="0" y="1007029"/>
          <a:ext cx="6692813" cy="802608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157390C-B927-438A-ADC6-1049290857E9}">
      <dsp:nvSpPr>
        <dsp:cNvPr id="0" name=""/>
        <dsp:cNvSpPr/>
      </dsp:nvSpPr>
      <dsp:spPr>
        <a:xfrm>
          <a:off x="242789" y="1187616"/>
          <a:ext cx="441434" cy="44143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35DA4A-BB15-4D4C-B071-05428AA9A25B}">
      <dsp:nvSpPr>
        <dsp:cNvPr id="0" name=""/>
        <dsp:cNvSpPr/>
      </dsp:nvSpPr>
      <dsp:spPr>
        <a:xfrm>
          <a:off x="927013" y="1007029"/>
          <a:ext cx="5765800" cy="8026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4943" tIns="84943" rIns="84943" bIns="84943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When little is known about the problem or its possible consequences.</a:t>
          </a:r>
        </a:p>
      </dsp:txBody>
      <dsp:txXfrm>
        <a:off x="927013" y="1007029"/>
        <a:ext cx="5765800" cy="802608"/>
      </dsp:txXfrm>
    </dsp:sp>
    <dsp:sp modelId="{85238137-C32D-49C3-971D-44DA1FD7AFB7}">
      <dsp:nvSpPr>
        <dsp:cNvPr id="0" name=""/>
        <dsp:cNvSpPr/>
      </dsp:nvSpPr>
      <dsp:spPr>
        <a:xfrm>
          <a:off x="0" y="2010290"/>
          <a:ext cx="6692813" cy="802608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CC4C61-D75E-4541-82BC-2F3151F6F071}">
      <dsp:nvSpPr>
        <dsp:cNvPr id="0" name=""/>
        <dsp:cNvSpPr/>
      </dsp:nvSpPr>
      <dsp:spPr>
        <a:xfrm>
          <a:off x="242789" y="2190877"/>
          <a:ext cx="441434" cy="44143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349612-70A7-4EBD-864D-F33BAC62A951}">
      <dsp:nvSpPr>
        <dsp:cNvPr id="0" name=""/>
        <dsp:cNvSpPr/>
      </dsp:nvSpPr>
      <dsp:spPr>
        <a:xfrm>
          <a:off x="927013" y="2010290"/>
          <a:ext cx="5765800" cy="8026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4943" tIns="84943" rIns="84943" bIns="84943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When you want to find the causes that may improve the chance of successfully addressing the problem.</a:t>
          </a:r>
        </a:p>
      </dsp:txBody>
      <dsp:txXfrm>
        <a:off x="927013" y="2010290"/>
        <a:ext cx="5765800" cy="802608"/>
      </dsp:txXfrm>
    </dsp:sp>
    <dsp:sp modelId="{2711F780-C7BD-4FAE-990E-432520B6818A}">
      <dsp:nvSpPr>
        <dsp:cNvPr id="0" name=""/>
        <dsp:cNvSpPr/>
      </dsp:nvSpPr>
      <dsp:spPr>
        <a:xfrm>
          <a:off x="0" y="3013551"/>
          <a:ext cx="6692813" cy="802608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0396C5E-3DA4-450B-B07B-B587205B632A}">
      <dsp:nvSpPr>
        <dsp:cNvPr id="0" name=""/>
        <dsp:cNvSpPr/>
      </dsp:nvSpPr>
      <dsp:spPr>
        <a:xfrm>
          <a:off x="242789" y="3194138"/>
          <a:ext cx="441434" cy="441434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DADC45-CF8C-405A-AA2F-309DD4BB3B7B}">
      <dsp:nvSpPr>
        <dsp:cNvPr id="0" name=""/>
        <dsp:cNvSpPr/>
      </dsp:nvSpPr>
      <dsp:spPr>
        <a:xfrm>
          <a:off x="927013" y="3013551"/>
          <a:ext cx="5765800" cy="8026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4943" tIns="84943" rIns="84943" bIns="84943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When people are jumping to “solutions” much too soon.</a:t>
          </a:r>
        </a:p>
      </dsp:txBody>
      <dsp:txXfrm>
        <a:off x="927013" y="3013551"/>
        <a:ext cx="5765800" cy="802608"/>
      </dsp:txXfrm>
    </dsp:sp>
    <dsp:sp modelId="{D44AB2FF-83EA-4984-86E1-9D1D2C9AE3FC}">
      <dsp:nvSpPr>
        <dsp:cNvPr id="0" name=""/>
        <dsp:cNvSpPr/>
      </dsp:nvSpPr>
      <dsp:spPr>
        <a:xfrm>
          <a:off x="0" y="4016812"/>
          <a:ext cx="6692813" cy="802608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6F20520-B900-4F3E-BEE8-E9174BE33BE1}">
      <dsp:nvSpPr>
        <dsp:cNvPr id="0" name=""/>
        <dsp:cNvSpPr/>
      </dsp:nvSpPr>
      <dsp:spPr>
        <a:xfrm>
          <a:off x="242789" y="4197399"/>
          <a:ext cx="441434" cy="441434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152541-D40F-4342-AA64-046F1756C69F}">
      <dsp:nvSpPr>
        <dsp:cNvPr id="0" name=""/>
        <dsp:cNvSpPr/>
      </dsp:nvSpPr>
      <dsp:spPr>
        <a:xfrm>
          <a:off x="927013" y="4016812"/>
          <a:ext cx="5765800" cy="8026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4943" tIns="84943" rIns="84943" bIns="84943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When you need to identify actions to address the problem, and learn what persons or groups could best collaborate in taking action.</a:t>
          </a:r>
        </a:p>
      </dsp:txBody>
      <dsp:txXfrm>
        <a:off x="927013" y="4016812"/>
        <a:ext cx="5765800" cy="802608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302D9C-DEF4-004E-8146-561AFBD68E26}">
      <dsp:nvSpPr>
        <dsp:cNvPr id="0" name=""/>
        <dsp:cNvSpPr/>
      </dsp:nvSpPr>
      <dsp:spPr>
        <a:xfrm>
          <a:off x="934812" y="0"/>
          <a:ext cx="4823190" cy="4823190"/>
        </a:xfrm>
        <a:prstGeom prst="diamond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30949DA-095C-8240-B6DC-E18C3EF41690}">
      <dsp:nvSpPr>
        <dsp:cNvPr id="0" name=""/>
        <dsp:cNvSpPr/>
      </dsp:nvSpPr>
      <dsp:spPr>
        <a:xfrm>
          <a:off x="1393015" y="458203"/>
          <a:ext cx="1881044" cy="1881044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5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Analyzing community problems can be hard work.</a:t>
          </a:r>
        </a:p>
      </dsp:txBody>
      <dsp:txXfrm>
        <a:off x="1484840" y="550028"/>
        <a:ext cx="1697394" cy="1697394"/>
      </dsp:txXfrm>
    </dsp:sp>
    <dsp:sp modelId="{BC11A8D6-C42D-3F41-BD8C-E87B2E330B92}">
      <dsp:nvSpPr>
        <dsp:cNvPr id="0" name=""/>
        <dsp:cNvSpPr/>
      </dsp:nvSpPr>
      <dsp:spPr>
        <a:xfrm>
          <a:off x="3418754" y="458203"/>
          <a:ext cx="1881044" cy="1881044"/>
        </a:xfrm>
        <a:prstGeom prst="roundRect">
          <a:avLst/>
        </a:prstGeom>
        <a:gradFill rotWithShape="0">
          <a:gsLst>
            <a:gs pos="0">
              <a:schemeClr val="accent5">
                <a:hueOff val="-871962"/>
                <a:satOff val="5188"/>
                <a:lumOff val="2091"/>
                <a:alphaOff val="0"/>
                <a:tint val="96000"/>
                <a:lumMod val="100000"/>
              </a:schemeClr>
            </a:gs>
            <a:gs pos="78000">
              <a:schemeClr val="accent5">
                <a:hueOff val="-871962"/>
                <a:satOff val="5188"/>
                <a:lumOff val="2091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Real community problems can be complex and hard to solve.</a:t>
          </a:r>
        </a:p>
      </dsp:txBody>
      <dsp:txXfrm>
        <a:off x="3510579" y="550028"/>
        <a:ext cx="1697394" cy="1697394"/>
      </dsp:txXfrm>
    </dsp:sp>
    <dsp:sp modelId="{F7512124-9B2B-B84F-AD44-ECA8C04BAD52}">
      <dsp:nvSpPr>
        <dsp:cNvPr id="0" name=""/>
        <dsp:cNvSpPr/>
      </dsp:nvSpPr>
      <dsp:spPr>
        <a:xfrm>
          <a:off x="1393015" y="2483942"/>
          <a:ext cx="1881044" cy="1881044"/>
        </a:xfrm>
        <a:prstGeom prst="roundRect">
          <a:avLst/>
        </a:prstGeom>
        <a:gradFill rotWithShape="0">
          <a:gsLst>
            <a:gs pos="0">
              <a:schemeClr val="accent5">
                <a:hueOff val="-1743925"/>
                <a:satOff val="10375"/>
                <a:lumOff val="4183"/>
                <a:alphaOff val="0"/>
                <a:tint val="96000"/>
                <a:lumMod val="100000"/>
              </a:schemeClr>
            </a:gs>
            <a:gs pos="78000">
              <a:schemeClr val="accent5">
                <a:hueOff val="-1743925"/>
                <a:satOff val="10375"/>
                <a:lumOff val="4183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When you look for reasons and underlying causes for significant problems, you’re likely to find more than one.</a:t>
          </a:r>
        </a:p>
      </dsp:txBody>
      <dsp:txXfrm>
        <a:off x="1484840" y="2575767"/>
        <a:ext cx="1697394" cy="1697394"/>
      </dsp:txXfrm>
    </dsp:sp>
    <dsp:sp modelId="{7DC13668-E51D-6B4B-92E8-06FBD8EE36DD}">
      <dsp:nvSpPr>
        <dsp:cNvPr id="0" name=""/>
        <dsp:cNvSpPr/>
      </dsp:nvSpPr>
      <dsp:spPr>
        <a:xfrm>
          <a:off x="3418754" y="2483942"/>
          <a:ext cx="1881044" cy="1881044"/>
        </a:xfrm>
        <a:prstGeom prst="roundRect">
          <a:avLst/>
        </a:prstGeom>
        <a:gradFill rotWithShape="0">
          <a:gsLst>
            <a:gs pos="0">
              <a:schemeClr val="accent5">
                <a:hueOff val="-2615887"/>
                <a:satOff val="15563"/>
                <a:lumOff val="6274"/>
                <a:alphaOff val="0"/>
                <a:tint val="96000"/>
                <a:lumMod val="100000"/>
              </a:schemeClr>
            </a:gs>
            <a:gs pos="78000">
              <a:schemeClr val="accent5">
                <a:hueOff val="-2615887"/>
                <a:satOff val="15563"/>
                <a:lumOff val="6274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The problem may not only have more than one reason, it may have more than one solution, too.</a:t>
          </a:r>
        </a:p>
      </dsp:txBody>
      <dsp:txXfrm>
        <a:off x="3510579" y="2575767"/>
        <a:ext cx="1697394" cy="1697394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048901-EFAE-9A47-B08A-496A71F5CDEB}">
      <dsp:nvSpPr>
        <dsp:cNvPr id="0" name=""/>
        <dsp:cNvSpPr/>
      </dsp:nvSpPr>
      <dsp:spPr>
        <a:xfrm>
          <a:off x="2817" y="593689"/>
          <a:ext cx="2235464" cy="134127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Cost</a:t>
          </a:r>
        </a:p>
      </dsp:txBody>
      <dsp:txXfrm>
        <a:off x="2817" y="593689"/>
        <a:ext cx="2235464" cy="1341278"/>
      </dsp:txXfrm>
    </dsp:sp>
    <dsp:sp modelId="{41AA913F-B410-5047-92AA-FB5BE2F0F062}">
      <dsp:nvSpPr>
        <dsp:cNvPr id="0" name=""/>
        <dsp:cNvSpPr/>
      </dsp:nvSpPr>
      <dsp:spPr>
        <a:xfrm>
          <a:off x="2461828" y="593689"/>
          <a:ext cx="2235464" cy="134127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Time</a:t>
          </a:r>
        </a:p>
      </dsp:txBody>
      <dsp:txXfrm>
        <a:off x="2461828" y="593689"/>
        <a:ext cx="2235464" cy="1341278"/>
      </dsp:txXfrm>
    </dsp:sp>
    <dsp:sp modelId="{8A66AE84-4AEC-4E4C-B933-50EC6D70E56A}">
      <dsp:nvSpPr>
        <dsp:cNvPr id="0" name=""/>
        <dsp:cNvSpPr/>
      </dsp:nvSpPr>
      <dsp:spPr>
        <a:xfrm>
          <a:off x="4920839" y="593689"/>
          <a:ext cx="2235464" cy="1341278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People</a:t>
          </a:r>
        </a:p>
      </dsp:txBody>
      <dsp:txXfrm>
        <a:off x="4920839" y="593689"/>
        <a:ext cx="2235464" cy="1341278"/>
      </dsp:txXfrm>
    </dsp:sp>
    <dsp:sp modelId="{B14DC3DF-CBF5-8040-9BD6-F37149677CD8}">
      <dsp:nvSpPr>
        <dsp:cNvPr id="0" name=""/>
        <dsp:cNvSpPr/>
      </dsp:nvSpPr>
      <dsp:spPr>
        <a:xfrm>
          <a:off x="7379850" y="593689"/>
          <a:ext cx="2235464" cy="1341278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Obstacles</a:t>
          </a:r>
        </a:p>
      </dsp:txBody>
      <dsp:txXfrm>
        <a:off x="7379850" y="593689"/>
        <a:ext cx="2235464" cy="1341278"/>
      </dsp:txXfrm>
    </dsp:sp>
    <dsp:sp modelId="{4A7CEAD8-AB39-664F-B4B0-AF1FB283CCD3}">
      <dsp:nvSpPr>
        <dsp:cNvPr id="0" name=""/>
        <dsp:cNvSpPr/>
      </dsp:nvSpPr>
      <dsp:spPr>
        <a:xfrm>
          <a:off x="2817" y="2158514"/>
          <a:ext cx="2235464" cy="1341278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Impact</a:t>
          </a:r>
        </a:p>
      </dsp:txBody>
      <dsp:txXfrm>
        <a:off x="2817" y="2158514"/>
        <a:ext cx="2235464" cy="1341278"/>
      </dsp:txXfrm>
    </dsp:sp>
    <dsp:sp modelId="{40568140-417E-C349-AA0A-6BDB860299AC}">
      <dsp:nvSpPr>
        <dsp:cNvPr id="0" name=""/>
        <dsp:cNvSpPr/>
      </dsp:nvSpPr>
      <dsp:spPr>
        <a:xfrm>
          <a:off x="2461828" y="2158514"/>
          <a:ext cx="2235464" cy="134127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Side consequences, or spin-offs, or unanticipated effects</a:t>
          </a:r>
        </a:p>
      </dsp:txBody>
      <dsp:txXfrm>
        <a:off x="2461828" y="2158514"/>
        <a:ext cx="2235464" cy="1341278"/>
      </dsp:txXfrm>
    </dsp:sp>
    <dsp:sp modelId="{8625A392-D816-7546-AD4C-60327975379B}">
      <dsp:nvSpPr>
        <dsp:cNvPr id="0" name=""/>
        <dsp:cNvSpPr/>
      </dsp:nvSpPr>
      <dsp:spPr>
        <a:xfrm>
          <a:off x="4920839" y="2158514"/>
          <a:ext cx="2235464" cy="134127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Community preference</a:t>
          </a:r>
        </a:p>
      </dsp:txBody>
      <dsp:txXfrm>
        <a:off x="4920839" y="2158514"/>
        <a:ext cx="2235464" cy="1341278"/>
      </dsp:txXfrm>
    </dsp:sp>
    <dsp:sp modelId="{D87B8304-9DF1-0747-ACDF-455F19DE3A06}">
      <dsp:nvSpPr>
        <dsp:cNvPr id="0" name=""/>
        <dsp:cNvSpPr/>
      </dsp:nvSpPr>
      <dsp:spPr>
        <a:xfrm>
          <a:off x="7379850" y="2158514"/>
          <a:ext cx="2235464" cy="1341278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The likelihood of success</a:t>
          </a:r>
        </a:p>
      </dsp:txBody>
      <dsp:txXfrm>
        <a:off x="7379850" y="2158514"/>
        <a:ext cx="2235464" cy="134127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A9AF24-2C73-4D30-80CE-EFC89A93E25B}">
      <dsp:nvSpPr>
        <dsp:cNvPr id="0" name=""/>
        <dsp:cNvSpPr/>
      </dsp:nvSpPr>
      <dsp:spPr>
        <a:xfrm>
          <a:off x="0" y="2001"/>
          <a:ext cx="6692813" cy="101456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3FCC1E-2A9B-44B4-87C3-1D0821DE0192}">
      <dsp:nvSpPr>
        <dsp:cNvPr id="0" name=""/>
        <dsp:cNvSpPr/>
      </dsp:nvSpPr>
      <dsp:spPr>
        <a:xfrm>
          <a:off x="306906" y="230279"/>
          <a:ext cx="558011" cy="55801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BBE748-64DB-4B66-914E-4B87091F5912}">
      <dsp:nvSpPr>
        <dsp:cNvPr id="0" name=""/>
        <dsp:cNvSpPr/>
      </dsp:nvSpPr>
      <dsp:spPr>
        <a:xfrm>
          <a:off x="1171823" y="2001"/>
          <a:ext cx="5520990" cy="10145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375" tIns="107375" rIns="107375" bIns="107375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To capture unspoken rules and norms.</a:t>
          </a:r>
        </a:p>
      </dsp:txBody>
      <dsp:txXfrm>
        <a:off x="1171823" y="2001"/>
        <a:ext cx="5520990" cy="1014565"/>
      </dsp:txXfrm>
    </dsp:sp>
    <dsp:sp modelId="{7E87FFA1-658B-4EB3-9157-2655602A2D21}">
      <dsp:nvSpPr>
        <dsp:cNvPr id="0" name=""/>
        <dsp:cNvSpPr/>
      </dsp:nvSpPr>
      <dsp:spPr>
        <a:xfrm>
          <a:off x="0" y="1270208"/>
          <a:ext cx="6692813" cy="101456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2465DE3-13BE-4F86-888A-84956D9CF179}">
      <dsp:nvSpPr>
        <dsp:cNvPr id="0" name=""/>
        <dsp:cNvSpPr/>
      </dsp:nvSpPr>
      <dsp:spPr>
        <a:xfrm>
          <a:off x="306906" y="1498486"/>
          <a:ext cx="558011" cy="55801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C038D7-6731-40BA-96B8-E4CECDC57705}">
      <dsp:nvSpPr>
        <dsp:cNvPr id="0" name=""/>
        <dsp:cNvSpPr/>
      </dsp:nvSpPr>
      <dsp:spPr>
        <a:xfrm>
          <a:off x="1171823" y="1270208"/>
          <a:ext cx="5520990" cy="10145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375" tIns="107375" rIns="107375" bIns="107375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To gain understanding.</a:t>
          </a:r>
        </a:p>
      </dsp:txBody>
      <dsp:txXfrm>
        <a:off x="1171823" y="1270208"/>
        <a:ext cx="5520990" cy="1014565"/>
      </dsp:txXfrm>
    </dsp:sp>
    <dsp:sp modelId="{96C65193-0425-4861-A9AE-C0AC82A255BA}">
      <dsp:nvSpPr>
        <dsp:cNvPr id="0" name=""/>
        <dsp:cNvSpPr/>
      </dsp:nvSpPr>
      <dsp:spPr>
        <a:xfrm>
          <a:off x="0" y="2538415"/>
          <a:ext cx="6692813" cy="101456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97E9B80-68CA-4346-9973-DE74D609FA50}">
      <dsp:nvSpPr>
        <dsp:cNvPr id="0" name=""/>
        <dsp:cNvSpPr/>
      </dsp:nvSpPr>
      <dsp:spPr>
        <a:xfrm>
          <a:off x="306906" y="2766692"/>
          <a:ext cx="558011" cy="55801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1494FC-3E30-4AC8-B57C-7F617B87BE47}">
      <dsp:nvSpPr>
        <dsp:cNvPr id="0" name=""/>
        <dsp:cNvSpPr/>
      </dsp:nvSpPr>
      <dsp:spPr>
        <a:xfrm>
          <a:off x="1171823" y="2538415"/>
          <a:ext cx="5520990" cy="10145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375" tIns="107375" rIns="107375" bIns="107375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To get a feel for attitudes and opinions.</a:t>
          </a:r>
        </a:p>
      </dsp:txBody>
      <dsp:txXfrm>
        <a:off x="1171823" y="2538415"/>
        <a:ext cx="5520990" cy="1014565"/>
      </dsp:txXfrm>
    </dsp:sp>
    <dsp:sp modelId="{D023D3B3-B1D4-420F-89D7-8D0B68937B1C}">
      <dsp:nvSpPr>
        <dsp:cNvPr id="0" name=""/>
        <dsp:cNvSpPr/>
      </dsp:nvSpPr>
      <dsp:spPr>
        <a:xfrm>
          <a:off x="0" y="3806622"/>
          <a:ext cx="6692813" cy="101456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E6ED8C2-38F3-409E-8FF9-9FE0D42692BB}">
      <dsp:nvSpPr>
        <dsp:cNvPr id="0" name=""/>
        <dsp:cNvSpPr/>
      </dsp:nvSpPr>
      <dsp:spPr>
        <a:xfrm>
          <a:off x="306906" y="4034899"/>
          <a:ext cx="558011" cy="558011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208DFE-891A-4A66-BCCA-D406BDFE8845}">
      <dsp:nvSpPr>
        <dsp:cNvPr id="0" name=""/>
        <dsp:cNvSpPr/>
      </dsp:nvSpPr>
      <dsp:spPr>
        <a:xfrm>
          <a:off x="1171823" y="3806622"/>
          <a:ext cx="5520990" cy="10145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375" tIns="107375" rIns="107375" bIns="107375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To take stock of strengths and shortcomings.</a:t>
          </a:r>
        </a:p>
      </dsp:txBody>
      <dsp:txXfrm>
        <a:off x="1171823" y="3806622"/>
        <a:ext cx="5520990" cy="101456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69BECC-98CA-45E5-B639-DFB1982EB426}">
      <dsp:nvSpPr>
        <dsp:cNvPr id="0" name=""/>
        <dsp:cNvSpPr/>
      </dsp:nvSpPr>
      <dsp:spPr>
        <a:xfrm>
          <a:off x="0" y="2001"/>
          <a:ext cx="6692813" cy="101456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51D2875-F969-4093-B34A-D8D5BEB2DC44}">
      <dsp:nvSpPr>
        <dsp:cNvPr id="0" name=""/>
        <dsp:cNvSpPr/>
      </dsp:nvSpPr>
      <dsp:spPr>
        <a:xfrm>
          <a:off x="306906" y="230279"/>
          <a:ext cx="558011" cy="55801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BF67BB-A6A0-4393-9765-5FB8C426F578}">
      <dsp:nvSpPr>
        <dsp:cNvPr id="0" name=""/>
        <dsp:cNvSpPr/>
      </dsp:nvSpPr>
      <dsp:spPr>
        <a:xfrm>
          <a:off x="1171823" y="2001"/>
          <a:ext cx="5520990" cy="10145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375" tIns="107375" rIns="107375" bIns="107375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For your own reference.</a:t>
          </a:r>
        </a:p>
      </dsp:txBody>
      <dsp:txXfrm>
        <a:off x="1171823" y="2001"/>
        <a:ext cx="5520990" cy="1014565"/>
      </dsp:txXfrm>
    </dsp:sp>
    <dsp:sp modelId="{60BAB0C5-3449-4578-B0F9-B81C40306CF9}">
      <dsp:nvSpPr>
        <dsp:cNvPr id="0" name=""/>
        <dsp:cNvSpPr/>
      </dsp:nvSpPr>
      <dsp:spPr>
        <a:xfrm>
          <a:off x="0" y="1270208"/>
          <a:ext cx="6692813" cy="101456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18A0D2E-1A43-4EAA-B699-110F7E1BA4A9}">
      <dsp:nvSpPr>
        <dsp:cNvPr id="0" name=""/>
        <dsp:cNvSpPr/>
      </dsp:nvSpPr>
      <dsp:spPr>
        <a:xfrm>
          <a:off x="306906" y="1498486"/>
          <a:ext cx="558011" cy="55801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954909-CF11-449E-920D-B220CD8A5AF0}">
      <dsp:nvSpPr>
        <dsp:cNvPr id="0" name=""/>
        <dsp:cNvSpPr/>
      </dsp:nvSpPr>
      <dsp:spPr>
        <a:xfrm>
          <a:off x="1171823" y="1270208"/>
          <a:ext cx="5520990" cy="10145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375" tIns="107375" rIns="107375" bIns="107375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To share with others who do work in your community.</a:t>
          </a:r>
        </a:p>
      </dsp:txBody>
      <dsp:txXfrm>
        <a:off x="1171823" y="1270208"/>
        <a:ext cx="5520990" cy="1014565"/>
      </dsp:txXfrm>
    </dsp:sp>
    <dsp:sp modelId="{F9473C63-9D33-4C22-B2F7-DBB45AF07D7F}">
      <dsp:nvSpPr>
        <dsp:cNvPr id="0" name=""/>
        <dsp:cNvSpPr/>
      </dsp:nvSpPr>
      <dsp:spPr>
        <a:xfrm>
          <a:off x="0" y="2538415"/>
          <a:ext cx="6692813" cy="101456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8D073FF-0ABE-41EB-9157-4CA54086D63F}">
      <dsp:nvSpPr>
        <dsp:cNvPr id="0" name=""/>
        <dsp:cNvSpPr/>
      </dsp:nvSpPr>
      <dsp:spPr>
        <a:xfrm>
          <a:off x="306906" y="2766692"/>
          <a:ext cx="558011" cy="55801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0CFF13-E611-4B30-AEE1-FA89AB00176F}">
      <dsp:nvSpPr>
        <dsp:cNvPr id="0" name=""/>
        <dsp:cNvSpPr/>
      </dsp:nvSpPr>
      <dsp:spPr>
        <a:xfrm>
          <a:off x="1171823" y="2538415"/>
          <a:ext cx="5520990" cy="10145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375" tIns="107375" rIns="107375" bIns="107375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To present as background information to reporters.</a:t>
          </a:r>
        </a:p>
      </dsp:txBody>
      <dsp:txXfrm>
        <a:off x="1171823" y="2538415"/>
        <a:ext cx="5520990" cy="1014565"/>
      </dsp:txXfrm>
    </dsp:sp>
    <dsp:sp modelId="{432A02FF-C6BD-486D-9B08-EB704C7F68D7}">
      <dsp:nvSpPr>
        <dsp:cNvPr id="0" name=""/>
        <dsp:cNvSpPr/>
      </dsp:nvSpPr>
      <dsp:spPr>
        <a:xfrm>
          <a:off x="0" y="3806622"/>
          <a:ext cx="6692813" cy="101456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068DB76-D690-42AB-B75E-0862A304D0C4}">
      <dsp:nvSpPr>
        <dsp:cNvPr id="0" name=""/>
        <dsp:cNvSpPr/>
      </dsp:nvSpPr>
      <dsp:spPr>
        <a:xfrm>
          <a:off x="306906" y="4034899"/>
          <a:ext cx="558011" cy="558011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1FAC12-78F6-4AC5-AF8B-589EAFED255A}">
      <dsp:nvSpPr>
        <dsp:cNvPr id="0" name=""/>
        <dsp:cNvSpPr/>
      </dsp:nvSpPr>
      <dsp:spPr>
        <a:xfrm>
          <a:off x="1171823" y="3806622"/>
          <a:ext cx="5520990" cy="10145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375" tIns="107375" rIns="107375" bIns="107375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To use as a basis for a grant proposal.</a:t>
          </a:r>
        </a:p>
      </dsp:txBody>
      <dsp:txXfrm>
        <a:off x="1171823" y="3806622"/>
        <a:ext cx="5520990" cy="101456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0D0F18-1379-435F-AE95-E7012C68D52A}">
      <dsp:nvSpPr>
        <dsp:cNvPr id="0" name=""/>
        <dsp:cNvSpPr/>
      </dsp:nvSpPr>
      <dsp:spPr>
        <a:xfrm>
          <a:off x="0" y="588"/>
          <a:ext cx="6692813" cy="137771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423BEBA-C285-4F96-902C-6EBED9882EEF}">
      <dsp:nvSpPr>
        <dsp:cNvPr id="0" name=""/>
        <dsp:cNvSpPr/>
      </dsp:nvSpPr>
      <dsp:spPr>
        <a:xfrm>
          <a:off x="416759" y="310575"/>
          <a:ext cx="757744" cy="75774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E3F1D2-634C-4804-8C86-E751E677791B}">
      <dsp:nvSpPr>
        <dsp:cNvPr id="0" name=""/>
        <dsp:cNvSpPr/>
      </dsp:nvSpPr>
      <dsp:spPr>
        <a:xfrm>
          <a:off x="1591264" y="588"/>
          <a:ext cx="5101549" cy="13777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5808" tIns="145808" rIns="145808" bIns="145808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When you’re new to a community.</a:t>
          </a:r>
        </a:p>
      </dsp:txBody>
      <dsp:txXfrm>
        <a:off x="1591264" y="588"/>
        <a:ext cx="5101549" cy="1377717"/>
      </dsp:txXfrm>
    </dsp:sp>
    <dsp:sp modelId="{1C40128F-F61D-4015-84AA-E3B45937C15D}">
      <dsp:nvSpPr>
        <dsp:cNvPr id="0" name=""/>
        <dsp:cNvSpPr/>
      </dsp:nvSpPr>
      <dsp:spPr>
        <a:xfrm>
          <a:off x="0" y="1722736"/>
          <a:ext cx="6692813" cy="137771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D56076-D041-4023-B0C0-18F884E90E78}">
      <dsp:nvSpPr>
        <dsp:cNvPr id="0" name=""/>
        <dsp:cNvSpPr/>
      </dsp:nvSpPr>
      <dsp:spPr>
        <a:xfrm>
          <a:off x="416759" y="2032722"/>
          <a:ext cx="757744" cy="75774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E71C19-E0EA-4C57-8699-8BF0859CFD37}">
      <dsp:nvSpPr>
        <dsp:cNvPr id="0" name=""/>
        <dsp:cNvSpPr/>
      </dsp:nvSpPr>
      <dsp:spPr>
        <a:xfrm>
          <a:off x="1591264" y="1722736"/>
          <a:ext cx="5101549" cy="13777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5808" tIns="145808" rIns="145808" bIns="145808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When you’ve been working in a community for any length of time and want to take stock.</a:t>
          </a:r>
        </a:p>
      </dsp:txBody>
      <dsp:txXfrm>
        <a:off x="1591264" y="1722736"/>
        <a:ext cx="5101549" cy="1377717"/>
      </dsp:txXfrm>
    </dsp:sp>
    <dsp:sp modelId="{984D0336-8C62-41BA-ACD7-53D35C415E27}">
      <dsp:nvSpPr>
        <dsp:cNvPr id="0" name=""/>
        <dsp:cNvSpPr/>
      </dsp:nvSpPr>
      <dsp:spPr>
        <a:xfrm>
          <a:off x="0" y="3444883"/>
          <a:ext cx="6692813" cy="1377717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5F8FCCC-5B02-4ABC-B1FE-D217DAFA31AF}">
      <dsp:nvSpPr>
        <dsp:cNvPr id="0" name=""/>
        <dsp:cNvSpPr/>
      </dsp:nvSpPr>
      <dsp:spPr>
        <a:xfrm>
          <a:off x="416759" y="3754869"/>
          <a:ext cx="757744" cy="75774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88D985-DEA5-43C6-9D31-4122AAC1D50A}">
      <dsp:nvSpPr>
        <dsp:cNvPr id="0" name=""/>
        <dsp:cNvSpPr/>
      </dsp:nvSpPr>
      <dsp:spPr>
        <a:xfrm>
          <a:off x="1591264" y="3444883"/>
          <a:ext cx="5101549" cy="13777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5808" tIns="145808" rIns="145808" bIns="145808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When you’re considering introducing a new initiative or program.</a:t>
          </a:r>
        </a:p>
      </dsp:txBody>
      <dsp:txXfrm>
        <a:off x="1591264" y="3444883"/>
        <a:ext cx="5101549" cy="137771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ECF168-9F91-8640-B4E6-084AD945BD0F}">
      <dsp:nvSpPr>
        <dsp:cNvPr id="0" name=""/>
        <dsp:cNvSpPr/>
      </dsp:nvSpPr>
      <dsp:spPr>
        <a:xfrm>
          <a:off x="8453" y="1162417"/>
          <a:ext cx="1263319" cy="1768646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493" tIns="330200" rIns="98493" bIns="33020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Gather basic tools.</a:t>
          </a:r>
        </a:p>
      </dsp:txBody>
      <dsp:txXfrm>
        <a:off x="8453" y="1834503"/>
        <a:ext cx="1263319" cy="1061188"/>
      </dsp:txXfrm>
    </dsp:sp>
    <dsp:sp modelId="{E715D62D-F50E-F44D-8713-89F430201EE9}">
      <dsp:nvSpPr>
        <dsp:cNvPr id="0" name=""/>
        <dsp:cNvSpPr/>
      </dsp:nvSpPr>
      <dsp:spPr>
        <a:xfrm>
          <a:off x="374816" y="1339282"/>
          <a:ext cx="530594" cy="530594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367" tIns="12700" rIns="41367" bIns="1270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1</a:t>
          </a:r>
        </a:p>
      </dsp:txBody>
      <dsp:txXfrm>
        <a:off x="452520" y="1416986"/>
        <a:ext cx="375186" cy="375186"/>
      </dsp:txXfrm>
    </dsp:sp>
    <dsp:sp modelId="{9771C1D7-19B1-7549-B4D0-12D052EA374A}">
      <dsp:nvSpPr>
        <dsp:cNvPr id="0" name=""/>
        <dsp:cNvSpPr/>
      </dsp:nvSpPr>
      <dsp:spPr>
        <a:xfrm>
          <a:off x="8453" y="2930992"/>
          <a:ext cx="1263319" cy="72"/>
        </a:xfrm>
        <a:prstGeom prst="rect">
          <a:avLst/>
        </a:prstGeom>
        <a:solidFill>
          <a:schemeClr val="accent5">
            <a:hueOff val="-201222"/>
            <a:satOff val="1197"/>
            <a:lumOff val="483"/>
            <a:alphaOff val="0"/>
          </a:schemeClr>
        </a:solidFill>
        <a:ln w="19050" cap="rnd" cmpd="sng" algn="ctr">
          <a:solidFill>
            <a:schemeClr val="accent5">
              <a:hueOff val="-201222"/>
              <a:satOff val="1197"/>
              <a:lumOff val="48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2380E4-7DA6-054B-828A-2E57A4732F28}">
      <dsp:nvSpPr>
        <dsp:cNvPr id="0" name=""/>
        <dsp:cNvSpPr/>
      </dsp:nvSpPr>
      <dsp:spPr>
        <a:xfrm>
          <a:off x="1398104" y="1162417"/>
          <a:ext cx="1263319" cy="1768646"/>
        </a:xfrm>
        <a:prstGeom prst="rect">
          <a:avLst/>
        </a:prstGeom>
        <a:solidFill>
          <a:schemeClr val="accent5">
            <a:tint val="40000"/>
            <a:alpha val="90000"/>
            <a:hueOff val="-319211"/>
            <a:satOff val="3368"/>
            <a:lumOff val="333"/>
            <a:alphaOff val="0"/>
          </a:schemeClr>
        </a:solidFill>
        <a:ln w="19050" cap="rnd" cmpd="sng" algn="ctr">
          <a:solidFill>
            <a:schemeClr val="accent5">
              <a:tint val="40000"/>
              <a:alpha val="90000"/>
              <a:hueOff val="-319211"/>
              <a:satOff val="3368"/>
              <a:lumOff val="33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493" tIns="330200" rIns="98493" bIns="33020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Drive through the area.</a:t>
          </a:r>
        </a:p>
      </dsp:txBody>
      <dsp:txXfrm>
        <a:off x="1398104" y="1834503"/>
        <a:ext cx="1263319" cy="1061188"/>
      </dsp:txXfrm>
    </dsp:sp>
    <dsp:sp modelId="{67308099-ACEC-0C46-B58C-B67AD07E000D}">
      <dsp:nvSpPr>
        <dsp:cNvPr id="0" name=""/>
        <dsp:cNvSpPr/>
      </dsp:nvSpPr>
      <dsp:spPr>
        <a:xfrm>
          <a:off x="1764467" y="1339282"/>
          <a:ext cx="530594" cy="530594"/>
        </a:xfrm>
        <a:prstGeom prst="ellipse">
          <a:avLst/>
        </a:prstGeom>
        <a:solidFill>
          <a:schemeClr val="accent5">
            <a:hueOff val="-402444"/>
            <a:satOff val="2394"/>
            <a:lumOff val="965"/>
            <a:alphaOff val="0"/>
          </a:schemeClr>
        </a:solidFill>
        <a:ln w="19050" cap="rnd" cmpd="sng" algn="ctr">
          <a:solidFill>
            <a:schemeClr val="accent5">
              <a:hueOff val="-402444"/>
              <a:satOff val="2394"/>
              <a:lumOff val="96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367" tIns="12700" rIns="41367" bIns="1270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2</a:t>
          </a:r>
        </a:p>
      </dsp:txBody>
      <dsp:txXfrm>
        <a:off x="1842171" y="1416986"/>
        <a:ext cx="375186" cy="375186"/>
      </dsp:txXfrm>
    </dsp:sp>
    <dsp:sp modelId="{02EEC439-25E7-A34E-BF13-C5C976776711}">
      <dsp:nvSpPr>
        <dsp:cNvPr id="0" name=""/>
        <dsp:cNvSpPr/>
      </dsp:nvSpPr>
      <dsp:spPr>
        <a:xfrm>
          <a:off x="1398104" y="2930992"/>
          <a:ext cx="1263319" cy="72"/>
        </a:xfrm>
        <a:prstGeom prst="rect">
          <a:avLst/>
        </a:prstGeom>
        <a:solidFill>
          <a:schemeClr val="accent5">
            <a:hueOff val="-603666"/>
            <a:satOff val="3591"/>
            <a:lumOff val="1448"/>
            <a:alphaOff val="0"/>
          </a:schemeClr>
        </a:solidFill>
        <a:ln w="19050" cap="rnd" cmpd="sng" algn="ctr">
          <a:solidFill>
            <a:schemeClr val="accent5">
              <a:hueOff val="-603666"/>
              <a:satOff val="3591"/>
              <a:lumOff val="144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3912F4-1107-5A42-96CE-A6875138DFA1}">
      <dsp:nvSpPr>
        <dsp:cNvPr id="0" name=""/>
        <dsp:cNvSpPr/>
      </dsp:nvSpPr>
      <dsp:spPr>
        <a:xfrm>
          <a:off x="2787755" y="1162417"/>
          <a:ext cx="1263319" cy="1768646"/>
        </a:xfrm>
        <a:prstGeom prst="rect">
          <a:avLst/>
        </a:prstGeom>
        <a:solidFill>
          <a:schemeClr val="accent5">
            <a:tint val="40000"/>
            <a:alpha val="90000"/>
            <a:hueOff val="-638421"/>
            <a:satOff val="6737"/>
            <a:lumOff val="666"/>
            <a:alphaOff val="0"/>
          </a:schemeClr>
        </a:solidFill>
        <a:ln w="19050" cap="rnd" cmpd="sng" algn="ctr">
          <a:solidFill>
            <a:schemeClr val="accent5">
              <a:tint val="40000"/>
              <a:alpha val="90000"/>
              <a:hueOff val="-638421"/>
              <a:satOff val="6737"/>
              <a:lumOff val="66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493" tIns="330200" rIns="98493" bIns="33020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Adjust boundaries.</a:t>
          </a:r>
        </a:p>
      </dsp:txBody>
      <dsp:txXfrm>
        <a:off x="2787755" y="1834503"/>
        <a:ext cx="1263319" cy="1061188"/>
      </dsp:txXfrm>
    </dsp:sp>
    <dsp:sp modelId="{11260F83-298E-594D-AD20-22B93EBBADC0}">
      <dsp:nvSpPr>
        <dsp:cNvPr id="0" name=""/>
        <dsp:cNvSpPr/>
      </dsp:nvSpPr>
      <dsp:spPr>
        <a:xfrm>
          <a:off x="3154118" y="1339282"/>
          <a:ext cx="530594" cy="530594"/>
        </a:xfrm>
        <a:prstGeom prst="ellipse">
          <a:avLst/>
        </a:prstGeom>
        <a:solidFill>
          <a:schemeClr val="accent5">
            <a:hueOff val="-804888"/>
            <a:satOff val="4789"/>
            <a:lumOff val="1930"/>
            <a:alphaOff val="0"/>
          </a:schemeClr>
        </a:solidFill>
        <a:ln w="19050" cap="rnd" cmpd="sng" algn="ctr">
          <a:solidFill>
            <a:schemeClr val="accent5">
              <a:hueOff val="-804888"/>
              <a:satOff val="4789"/>
              <a:lumOff val="193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367" tIns="12700" rIns="41367" bIns="1270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3</a:t>
          </a:r>
        </a:p>
      </dsp:txBody>
      <dsp:txXfrm>
        <a:off x="3231822" y="1416986"/>
        <a:ext cx="375186" cy="375186"/>
      </dsp:txXfrm>
    </dsp:sp>
    <dsp:sp modelId="{5F069AE1-FEEE-DE40-8BE4-6B2173487AF9}">
      <dsp:nvSpPr>
        <dsp:cNvPr id="0" name=""/>
        <dsp:cNvSpPr/>
      </dsp:nvSpPr>
      <dsp:spPr>
        <a:xfrm>
          <a:off x="2787755" y="2930992"/>
          <a:ext cx="1263319" cy="72"/>
        </a:xfrm>
        <a:prstGeom prst="rect">
          <a:avLst/>
        </a:prstGeom>
        <a:solidFill>
          <a:schemeClr val="accent5">
            <a:hueOff val="-1006110"/>
            <a:satOff val="5986"/>
            <a:lumOff val="2413"/>
            <a:alphaOff val="0"/>
          </a:schemeClr>
        </a:solidFill>
        <a:ln w="19050" cap="rnd" cmpd="sng" algn="ctr">
          <a:solidFill>
            <a:schemeClr val="accent5">
              <a:hueOff val="-1006110"/>
              <a:satOff val="5986"/>
              <a:lumOff val="241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B053E9-3DC7-E242-A9C0-33F204F3C5B1}">
      <dsp:nvSpPr>
        <dsp:cNvPr id="0" name=""/>
        <dsp:cNvSpPr/>
      </dsp:nvSpPr>
      <dsp:spPr>
        <a:xfrm>
          <a:off x="4177406" y="1162417"/>
          <a:ext cx="1263319" cy="1768646"/>
        </a:xfrm>
        <a:prstGeom prst="rect">
          <a:avLst/>
        </a:prstGeom>
        <a:solidFill>
          <a:schemeClr val="accent5">
            <a:tint val="40000"/>
            <a:alpha val="90000"/>
            <a:hueOff val="-957632"/>
            <a:satOff val="10105"/>
            <a:lumOff val="999"/>
            <a:alphaOff val="0"/>
          </a:schemeClr>
        </a:solidFill>
        <a:ln w="19050" cap="rnd" cmpd="sng" algn="ctr">
          <a:solidFill>
            <a:schemeClr val="accent5">
              <a:tint val="40000"/>
              <a:alpha val="90000"/>
              <a:hueOff val="-957632"/>
              <a:satOff val="10105"/>
              <a:lumOff val="99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493" tIns="330200" rIns="98493" bIns="33020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Review area with a list of things to watch for.</a:t>
          </a:r>
        </a:p>
      </dsp:txBody>
      <dsp:txXfrm>
        <a:off x="4177406" y="1834503"/>
        <a:ext cx="1263319" cy="1061188"/>
      </dsp:txXfrm>
    </dsp:sp>
    <dsp:sp modelId="{199EC8AD-53E8-114B-9DE9-C3CE188324C3}">
      <dsp:nvSpPr>
        <dsp:cNvPr id="0" name=""/>
        <dsp:cNvSpPr/>
      </dsp:nvSpPr>
      <dsp:spPr>
        <a:xfrm>
          <a:off x="4543769" y="1339282"/>
          <a:ext cx="530594" cy="530594"/>
        </a:xfrm>
        <a:prstGeom prst="ellipse">
          <a:avLst/>
        </a:prstGeom>
        <a:solidFill>
          <a:schemeClr val="accent5">
            <a:hueOff val="-1207332"/>
            <a:satOff val="7183"/>
            <a:lumOff val="2896"/>
            <a:alphaOff val="0"/>
          </a:schemeClr>
        </a:solidFill>
        <a:ln w="19050" cap="rnd" cmpd="sng" algn="ctr">
          <a:solidFill>
            <a:schemeClr val="accent5">
              <a:hueOff val="-1207332"/>
              <a:satOff val="7183"/>
              <a:lumOff val="289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367" tIns="12700" rIns="41367" bIns="1270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4</a:t>
          </a:r>
        </a:p>
      </dsp:txBody>
      <dsp:txXfrm>
        <a:off x="4621473" y="1416986"/>
        <a:ext cx="375186" cy="375186"/>
      </dsp:txXfrm>
    </dsp:sp>
    <dsp:sp modelId="{AA49A137-0204-B645-989E-446F4C44F15C}">
      <dsp:nvSpPr>
        <dsp:cNvPr id="0" name=""/>
        <dsp:cNvSpPr/>
      </dsp:nvSpPr>
      <dsp:spPr>
        <a:xfrm>
          <a:off x="4177406" y="2930992"/>
          <a:ext cx="1263319" cy="72"/>
        </a:xfrm>
        <a:prstGeom prst="rect">
          <a:avLst/>
        </a:prstGeom>
        <a:solidFill>
          <a:schemeClr val="accent5">
            <a:hueOff val="-1408554"/>
            <a:satOff val="8380"/>
            <a:lumOff val="3378"/>
            <a:alphaOff val="0"/>
          </a:schemeClr>
        </a:solidFill>
        <a:ln w="19050" cap="rnd" cmpd="sng" algn="ctr">
          <a:solidFill>
            <a:schemeClr val="accent5">
              <a:hueOff val="-1408554"/>
              <a:satOff val="8380"/>
              <a:lumOff val="337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57BF17-7EA9-C04B-9975-8AFF235D1525}">
      <dsp:nvSpPr>
        <dsp:cNvPr id="0" name=""/>
        <dsp:cNvSpPr/>
      </dsp:nvSpPr>
      <dsp:spPr>
        <a:xfrm>
          <a:off x="5567058" y="1162417"/>
          <a:ext cx="1263319" cy="1768646"/>
        </a:xfrm>
        <a:prstGeom prst="rect">
          <a:avLst/>
        </a:prstGeom>
        <a:solidFill>
          <a:schemeClr val="accent5">
            <a:tint val="40000"/>
            <a:alpha val="90000"/>
            <a:hueOff val="-1276842"/>
            <a:satOff val="13473"/>
            <a:lumOff val="1332"/>
            <a:alphaOff val="0"/>
          </a:schemeClr>
        </a:solidFill>
        <a:ln w="19050" cap="rnd" cmpd="sng" algn="ctr">
          <a:solidFill>
            <a:schemeClr val="accent5">
              <a:tint val="40000"/>
              <a:alpha val="90000"/>
              <a:hueOff val="-1276842"/>
              <a:satOff val="13473"/>
              <a:lumOff val="133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493" tIns="330200" rIns="98493" bIns="33020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Contact and interview key individuals in the community.</a:t>
          </a:r>
        </a:p>
      </dsp:txBody>
      <dsp:txXfrm>
        <a:off x="5567058" y="1834503"/>
        <a:ext cx="1263319" cy="1061188"/>
      </dsp:txXfrm>
    </dsp:sp>
    <dsp:sp modelId="{DFF0FBF3-F775-0243-83B1-6F05BFF34115}">
      <dsp:nvSpPr>
        <dsp:cNvPr id="0" name=""/>
        <dsp:cNvSpPr/>
      </dsp:nvSpPr>
      <dsp:spPr>
        <a:xfrm>
          <a:off x="5933420" y="1339282"/>
          <a:ext cx="530594" cy="530594"/>
        </a:xfrm>
        <a:prstGeom prst="ellipse">
          <a:avLst/>
        </a:prstGeom>
        <a:solidFill>
          <a:schemeClr val="accent5">
            <a:hueOff val="-1609777"/>
            <a:satOff val="9577"/>
            <a:lumOff val="3861"/>
            <a:alphaOff val="0"/>
          </a:schemeClr>
        </a:solidFill>
        <a:ln w="19050" cap="rnd" cmpd="sng" algn="ctr">
          <a:solidFill>
            <a:schemeClr val="accent5">
              <a:hueOff val="-1609777"/>
              <a:satOff val="9577"/>
              <a:lumOff val="386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367" tIns="12700" rIns="41367" bIns="1270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5</a:t>
          </a:r>
        </a:p>
      </dsp:txBody>
      <dsp:txXfrm>
        <a:off x="6011124" y="1416986"/>
        <a:ext cx="375186" cy="375186"/>
      </dsp:txXfrm>
    </dsp:sp>
    <dsp:sp modelId="{2F073BCA-491F-F140-BE65-89F1010B0C06}">
      <dsp:nvSpPr>
        <dsp:cNvPr id="0" name=""/>
        <dsp:cNvSpPr/>
      </dsp:nvSpPr>
      <dsp:spPr>
        <a:xfrm>
          <a:off x="5567058" y="2930992"/>
          <a:ext cx="1263319" cy="72"/>
        </a:xfrm>
        <a:prstGeom prst="rect">
          <a:avLst/>
        </a:prstGeom>
        <a:solidFill>
          <a:schemeClr val="accent5">
            <a:hueOff val="-1810999"/>
            <a:satOff val="10774"/>
            <a:lumOff val="4344"/>
            <a:alphaOff val="0"/>
          </a:schemeClr>
        </a:solidFill>
        <a:ln w="19050" cap="rnd" cmpd="sng" algn="ctr">
          <a:solidFill>
            <a:schemeClr val="accent5">
              <a:hueOff val="-1810999"/>
              <a:satOff val="10774"/>
              <a:lumOff val="434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19B647-206C-2B48-B2E5-35D65ADCE0BD}">
      <dsp:nvSpPr>
        <dsp:cNvPr id="0" name=""/>
        <dsp:cNvSpPr/>
      </dsp:nvSpPr>
      <dsp:spPr>
        <a:xfrm>
          <a:off x="6956709" y="1162417"/>
          <a:ext cx="1263319" cy="1768646"/>
        </a:xfrm>
        <a:prstGeom prst="rect">
          <a:avLst/>
        </a:prstGeom>
        <a:solidFill>
          <a:schemeClr val="accent5">
            <a:tint val="40000"/>
            <a:alpha val="90000"/>
            <a:hueOff val="-1596053"/>
            <a:satOff val="16842"/>
            <a:lumOff val="1665"/>
            <a:alphaOff val="0"/>
          </a:schemeClr>
        </a:solidFill>
        <a:ln w="19050" cap="rnd" cmpd="sng" algn="ctr">
          <a:solidFill>
            <a:schemeClr val="accent5">
              <a:tint val="40000"/>
              <a:alpha val="90000"/>
              <a:hueOff val="-1596053"/>
              <a:satOff val="16842"/>
              <a:lumOff val="166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493" tIns="330200" rIns="98493" bIns="33020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Visit local hangouts.</a:t>
          </a:r>
        </a:p>
      </dsp:txBody>
      <dsp:txXfrm>
        <a:off x="6956709" y="1834503"/>
        <a:ext cx="1263319" cy="1061188"/>
      </dsp:txXfrm>
    </dsp:sp>
    <dsp:sp modelId="{EE97DBF8-5844-B84D-8B99-6E3D0491A9BC}">
      <dsp:nvSpPr>
        <dsp:cNvPr id="0" name=""/>
        <dsp:cNvSpPr/>
      </dsp:nvSpPr>
      <dsp:spPr>
        <a:xfrm>
          <a:off x="7323071" y="1339282"/>
          <a:ext cx="530594" cy="530594"/>
        </a:xfrm>
        <a:prstGeom prst="ellipse">
          <a:avLst/>
        </a:prstGeom>
        <a:solidFill>
          <a:schemeClr val="accent5">
            <a:hueOff val="-2012221"/>
            <a:satOff val="11972"/>
            <a:lumOff val="4826"/>
            <a:alphaOff val="0"/>
          </a:schemeClr>
        </a:solidFill>
        <a:ln w="19050" cap="rnd" cmpd="sng" algn="ctr">
          <a:solidFill>
            <a:schemeClr val="accent5">
              <a:hueOff val="-2012221"/>
              <a:satOff val="11972"/>
              <a:lumOff val="482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367" tIns="12700" rIns="41367" bIns="1270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6</a:t>
          </a:r>
        </a:p>
      </dsp:txBody>
      <dsp:txXfrm>
        <a:off x="7400775" y="1416986"/>
        <a:ext cx="375186" cy="375186"/>
      </dsp:txXfrm>
    </dsp:sp>
    <dsp:sp modelId="{5F1AF608-23D1-9D4C-84F6-98920AC3C382}">
      <dsp:nvSpPr>
        <dsp:cNvPr id="0" name=""/>
        <dsp:cNvSpPr/>
      </dsp:nvSpPr>
      <dsp:spPr>
        <a:xfrm>
          <a:off x="6956709" y="2930992"/>
          <a:ext cx="1263319" cy="72"/>
        </a:xfrm>
        <a:prstGeom prst="rect">
          <a:avLst/>
        </a:prstGeom>
        <a:solidFill>
          <a:schemeClr val="accent5">
            <a:hueOff val="-2213443"/>
            <a:satOff val="13169"/>
            <a:lumOff val="5309"/>
            <a:alphaOff val="0"/>
          </a:schemeClr>
        </a:solidFill>
        <a:ln w="19050" cap="rnd" cmpd="sng" algn="ctr">
          <a:solidFill>
            <a:schemeClr val="accent5">
              <a:hueOff val="-2213443"/>
              <a:satOff val="13169"/>
              <a:lumOff val="530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59F0A1-BB5F-9A45-88C2-A2EF0C8C33D1}">
      <dsp:nvSpPr>
        <dsp:cNvPr id="0" name=""/>
        <dsp:cNvSpPr/>
      </dsp:nvSpPr>
      <dsp:spPr>
        <a:xfrm>
          <a:off x="8346360" y="1162417"/>
          <a:ext cx="1263319" cy="1768646"/>
        </a:xfrm>
        <a:prstGeom prst="rect">
          <a:avLst/>
        </a:prstGeom>
        <a:solidFill>
          <a:schemeClr val="accent5">
            <a:tint val="40000"/>
            <a:alpha val="90000"/>
            <a:hueOff val="-1915263"/>
            <a:satOff val="20210"/>
            <a:lumOff val="1998"/>
            <a:alphaOff val="0"/>
          </a:schemeClr>
        </a:solidFill>
        <a:ln w="19050" cap="rnd" cmpd="sng" algn="ctr">
          <a:solidFill>
            <a:schemeClr val="accent5">
              <a:tint val="40000"/>
              <a:alpha val="90000"/>
              <a:hueOff val="-1915263"/>
              <a:satOff val="20210"/>
              <a:lumOff val="199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8493" tIns="330200" rIns="98493" bIns="33020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Work with a partner.</a:t>
          </a:r>
        </a:p>
      </dsp:txBody>
      <dsp:txXfrm>
        <a:off x="8346360" y="1834503"/>
        <a:ext cx="1263319" cy="1061188"/>
      </dsp:txXfrm>
    </dsp:sp>
    <dsp:sp modelId="{E811D861-0B6A-684C-BF56-1CA9E77103E9}">
      <dsp:nvSpPr>
        <dsp:cNvPr id="0" name=""/>
        <dsp:cNvSpPr/>
      </dsp:nvSpPr>
      <dsp:spPr>
        <a:xfrm>
          <a:off x="8712722" y="1339282"/>
          <a:ext cx="530594" cy="530594"/>
        </a:xfrm>
        <a:prstGeom prst="ellipse">
          <a:avLst/>
        </a:prstGeom>
        <a:solidFill>
          <a:schemeClr val="accent5">
            <a:hueOff val="-2414665"/>
            <a:satOff val="14366"/>
            <a:lumOff val="5791"/>
            <a:alphaOff val="0"/>
          </a:schemeClr>
        </a:solidFill>
        <a:ln w="19050" cap="rnd" cmpd="sng" algn="ctr">
          <a:solidFill>
            <a:schemeClr val="accent5">
              <a:hueOff val="-2414665"/>
              <a:satOff val="14366"/>
              <a:lumOff val="579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367" tIns="12700" rIns="41367" bIns="1270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7</a:t>
          </a:r>
        </a:p>
      </dsp:txBody>
      <dsp:txXfrm>
        <a:off x="8790426" y="1416986"/>
        <a:ext cx="375186" cy="375186"/>
      </dsp:txXfrm>
    </dsp:sp>
    <dsp:sp modelId="{985D1267-E89D-CE46-A468-E96FEC2E2024}">
      <dsp:nvSpPr>
        <dsp:cNvPr id="0" name=""/>
        <dsp:cNvSpPr/>
      </dsp:nvSpPr>
      <dsp:spPr>
        <a:xfrm>
          <a:off x="8346360" y="2930992"/>
          <a:ext cx="1263319" cy="72"/>
        </a:xfrm>
        <a:prstGeom prst="rect">
          <a:avLst/>
        </a:prstGeom>
        <a:solidFill>
          <a:schemeClr val="accent5">
            <a:hueOff val="-2615887"/>
            <a:satOff val="15563"/>
            <a:lumOff val="6274"/>
            <a:alphaOff val="0"/>
          </a:schemeClr>
        </a:solidFill>
        <a:ln w="19050" cap="rnd" cmpd="sng" algn="ctr">
          <a:solidFill>
            <a:schemeClr val="accent5">
              <a:hueOff val="-2615887"/>
              <a:satOff val="15563"/>
              <a:lumOff val="627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53D01E-E979-1245-893C-7E4974C9C077}">
      <dsp:nvSpPr>
        <dsp:cNvPr id="0" name=""/>
        <dsp:cNvSpPr/>
      </dsp:nvSpPr>
      <dsp:spPr>
        <a:xfrm>
          <a:off x="1923626" y="1918"/>
          <a:ext cx="7694506" cy="555658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295" tIns="141137" rIns="149295" bIns="141137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Start with small talk.</a:t>
          </a:r>
        </a:p>
      </dsp:txBody>
      <dsp:txXfrm>
        <a:off x="1923626" y="1918"/>
        <a:ext cx="7694506" cy="555658"/>
      </dsp:txXfrm>
    </dsp:sp>
    <dsp:sp modelId="{823BAC4B-852B-FB48-8A9C-E628902F391A}">
      <dsp:nvSpPr>
        <dsp:cNvPr id="0" name=""/>
        <dsp:cNvSpPr/>
      </dsp:nvSpPr>
      <dsp:spPr>
        <a:xfrm>
          <a:off x="0" y="1918"/>
          <a:ext cx="1923626" cy="55565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792" tIns="54887" rIns="101792" bIns="54887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Start</a:t>
          </a:r>
        </a:p>
      </dsp:txBody>
      <dsp:txXfrm>
        <a:off x="0" y="1918"/>
        <a:ext cx="1923626" cy="555658"/>
      </dsp:txXfrm>
    </dsp:sp>
    <dsp:sp modelId="{2411F9DA-4853-D346-A3CB-EA18A1BEBDCD}">
      <dsp:nvSpPr>
        <dsp:cNvPr id="0" name=""/>
        <dsp:cNvSpPr/>
      </dsp:nvSpPr>
      <dsp:spPr>
        <a:xfrm>
          <a:off x="1923626" y="590916"/>
          <a:ext cx="7694506" cy="555658"/>
        </a:xfrm>
        <a:prstGeom prst="rect">
          <a:avLst/>
        </a:prstGeom>
        <a:solidFill>
          <a:schemeClr val="accent2">
            <a:tint val="40000"/>
            <a:alpha val="90000"/>
            <a:hueOff val="-623561"/>
            <a:satOff val="1254"/>
            <a:lumOff val="191"/>
            <a:alphaOff val="0"/>
          </a:schemeClr>
        </a:solidFill>
        <a:ln w="19050" cap="rnd" cmpd="sng" algn="ctr">
          <a:solidFill>
            <a:schemeClr val="accent2">
              <a:tint val="40000"/>
              <a:alpha val="90000"/>
              <a:hueOff val="-623561"/>
              <a:satOff val="1254"/>
              <a:lumOff val="19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295" tIns="141137" rIns="149295" bIns="141137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Explain your motives.</a:t>
          </a:r>
        </a:p>
      </dsp:txBody>
      <dsp:txXfrm>
        <a:off x="1923626" y="590916"/>
        <a:ext cx="7694506" cy="555658"/>
      </dsp:txXfrm>
    </dsp:sp>
    <dsp:sp modelId="{991EF77C-8D24-D74C-8DE6-A2AEABC633A5}">
      <dsp:nvSpPr>
        <dsp:cNvPr id="0" name=""/>
        <dsp:cNvSpPr/>
      </dsp:nvSpPr>
      <dsp:spPr>
        <a:xfrm>
          <a:off x="0" y="590916"/>
          <a:ext cx="1923626" cy="555658"/>
        </a:xfrm>
        <a:prstGeom prst="rect">
          <a:avLst/>
        </a:prstGeom>
        <a:solidFill>
          <a:schemeClr val="accent2">
            <a:hueOff val="-452075"/>
            <a:satOff val="-276"/>
            <a:lumOff val="1078"/>
            <a:alphaOff val="0"/>
          </a:schemeClr>
        </a:solidFill>
        <a:ln w="19050" cap="rnd" cmpd="sng" algn="ctr">
          <a:solidFill>
            <a:schemeClr val="accent2">
              <a:hueOff val="-452075"/>
              <a:satOff val="-276"/>
              <a:lumOff val="107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792" tIns="54887" rIns="101792" bIns="54887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Explain</a:t>
          </a:r>
        </a:p>
      </dsp:txBody>
      <dsp:txXfrm>
        <a:off x="0" y="590916"/>
        <a:ext cx="1923626" cy="555658"/>
      </dsp:txXfrm>
    </dsp:sp>
    <dsp:sp modelId="{85445893-385A-9647-A179-8D585DEAA6B1}">
      <dsp:nvSpPr>
        <dsp:cNvPr id="0" name=""/>
        <dsp:cNvSpPr/>
      </dsp:nvSpPr>
      <dsp:spPr>
        <a:xfrm>
          <a:off x="1923626" y="1179914"/>
          <a:ext cx="7694506" cy="555658"/>
        </a:xfrm>
        <a:prstGeom prst="rect">
          <a:avLst/>
        </a:prstGeom>
        <a:solidFill>
          <a:schemeClr val="accent2">
            <a:tint val="40000"/>
            <a:alpha val="90000"/>
            <a:hueOff val="-1247123"/>
            <a:satOff val="2509"/>
            <a:lumOff val="382"/>
            <a:alphaOff val="0"/>
          </a:schemeClr>
        </a:solidFill>
        <a:ln w="19050" cap="rnd" cmpd="sng" algn="ctr">
          <a:solidFill>
            <a:schemeClr val="accent2">
              <a:tint val="40000"/>
              <a:alpha val="90000"/>
              <a:hueOff val="-1247123"/>
              <a:satOff val="2509"/>
              <a:lumOff val="38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295" tIns="141137" rIns="149295" bIns="141137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Ask for a definition of the community.</a:t>
          </a:r>
        </a:p>
      </dsp:txBody>
      <dsp:txXfrm>
        <a:off x="1923626" y="1179914"/>
        <a:ext cx="7694506" cy="555658"/>
      </dsp:txXfrm>
    </dsp:sp>
    <dsp:sp modelId="{C59CE27C-0435-994A-85F2-4F5270EED8F8}">
      <dsp:nvSpPr>
        <dsp:cNvPr id="0" name=""/>
        <dsp:cNvSpPr/>
      </dsp:nvSpPr>
      <dsp:spPr>
        <a:xfrm>
          <a:off x="0" y="1179914"/>
          <a:ext cx="1923626" cy="555658"/>
        </a:xfrm>
        <a:prstGeom prst="rect">
          <a:avLst/>
        </a:prstGeom>
        <a:solidFill>
          <a:schemeClr val="accent2">
            <a:hueOff val="-904150"/>
            <a:satOff val="-552"/>
            <a:lumOff val="2157"/>
            <a:alphaOff val="0"/>
          </a:schemeClr>
        </a:solidFill>
        <a:ln w="19050" cap="rnd" cmpd="sng" algn="ctr">
          <a:solidFill>
            <a:schemeClr val="accent2">
              <a:hueOff val="-904150"/>
              <a:satOff val="-552"/>
              <a:lumOff val="215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792" tIns="54887" rIns="101792" bIns="54887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Ask</a:t>
          </a:r>
        </a:p>
      </dsp:txBody>
      <dsp:txXfrm>
        <a:off x="0" y="1179914"/>
        <a:ext cx="1923626" cy="555658"/>
      </dsp:txXfrm>
    </dsp:sp>
    <dsp:sp modelId="{1E016D4C-E898-C24B-A8C1-2F4688C42C6F}">
      <dsp:nvSpPr>
        <dsp:cNvPr id="0" name=""/>
        <dsp:cNvSpPr/>
      </dsp:nvSpPr>
      <dsp:spPr>
        <a:xfrm>
          <a:off x="1923626" y="1768911"/>
          <a:ext cx="7694506" cy="555658"/>
        </a:xfrm>
        <a:prstGeom prst="rect">
          <a:avLst/>
        </a:prstGeom>
        <a:solidFill>
          <a:schemeClr val="accent2">
            <a:tint val="40000"/>
            <a:alpha val="90000"/>
            <a:hueOff val="-1870684"/>
            <a:satOff val="3763"/>
            <a:lumOff val="574"/>
            <a:alphaOff val="0"/>
          </a:schemeClr>
        </a:solidFill>
        <a:ln w="19050" cap="rnd" cmpd="sng" algn="ctr">
          <a:solidFill>
            <a:schemeClr val="accent2">
              <a:tint val="40000"/>
              <a:alpha val="90000"/>
              <a:hueOff val="-1870684"/>
              <a:satOff val="3763"/>
              <a:lumOff val="57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295" tIns="141137" rIns="149295" bIns="141137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Follow up on leads and go on to subjects and areas you haven’t reached yet.</a:t>
          </a:r>
        </a:p>
      </dsp:txBody>
      <dsp:txXfrm>
        <a:off x="1923626" y="1768911"/>
        <a:ext cx="7694506" cy="555658"/>
      </dsp:txXfrm>
    </dsp:sp>
    <dsp:sp modelId="{55DE75C6-C415-2344-A298-75E52194CFAD}">
      <dsp:nvSpPr>
        <dsp:cNvPr id="0" name=""/>
        <dsp:cNvSpPr/>
      </dsp:nvSpPr>
      <dsp:spPr>
        <a:xfrm>
          <a:off x="0" y="1768911"/>
          <a:ext cx="1923626" cy="555658"/>
        </a:xfrm>
        <a:prstGeom prst="rect">
          <a:avLst/>
        </a:prstGeom>
        <a:solidFill>
          <a:schemeClr val="accent2">
            <a:hueOff val="-1356225"/>
            <a:satOff val="-828"/>
            <a:lumOff val="3235"/>
            <a:alphaOff val="0"/>
          </a:schemeClr>
        </a:solidFill>
        <a:ln w="19050" cap="rnd" cmpd="sng" algn="ctr">
          <a:solidFill>
            <a:schemeClr val="accent2">
              <a:hueOff val="-1356225"/>
              <a:satOff val="-828"/>
              <a:lumOff val="323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792" tIns="54887" rIns="101792" bIns="54887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Follow up</a:t>
          </a:r>
        </a:p>
      </dsp:txBody>
      <dsp:txXfrm>
        <a:off x="0" y="1768911"/>
        <a:ext cx="1923626" cy="555658"/>
      </dsp:txXfrm>
    </dsp:sp>
    <dsp:sp modelId="{8608EC53-193F-174D-AFED-F86122685BA6}">
      <dsp:nvSpPr>
        <dsp:cNvPr id="0" name=""/>
        <dsp:cNvSpPr/>
      </dsp:nvSpPr>
      <dsp:spPr>
        <a:xfrm>
          <a:off x="1923626" y="2357909"/>
          <a:ext cx="7694506" cy="555658"/>
        </a:xfrm>
        <a:prstGeom prst="rect">
          <a:avLst/>
        </a:prstGeom>
        <a:solidFill>
          <a:schemeClr val="accent2">
            <a:tint val="40000"/>
            <a:alpha val="90000"/>
            <a:hueOff val="-2494246"/>
            <a:satOff val="5017"/>
            <a:lumOff val="765"/>
            <a:alphaOff val="0"/>
          </a:schemeClr>
        </a:solidFill>
        <a:ln w="19050" cap="rnd" cmpd="sng" algn="ctr">
          <a:solidFill>
            <a:schemeClr val="accent2">
              <a:tint val="40000"/>
              <a:alpha val="90000"/>
              <a:hueOff val="-2494246"/>
              <a:satOff val="5017"/>
              <a:lumOff val="76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295" tIns="141137" rIns="149295" bIns="141137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Ask who else you should talk to.</a:t>
          </a:r>
        </a:p>
      </dsp:txBody>
      <dsp:txXfrm>
        <a:off x="1923626" y="2357909"/>
        <a:ext cx="7694506" cy="555658"/>
      </dsp:txXfrm>
    </dsp:sp>
    <dsp:sp modelId="{01348F6E-0276-6745-8CA8-2E9174B14506}">
      <dsp:nvSpPr>
        <dsp:cNvPr id="0" name=""/>
        <dsp:cNvSpPr/>
      </dsp:nvSpPr>
      <dsp:spPr>
        <a:xfrm>
          <a:off x="0" y="2357909"/>
          <a:ext cx="1923626" cy="555658"/>
        </a:xfrm>
        <a:prstGeom prst="rect">
          <a:avLst/>
        </a:prstGeom>
        <a:solidFill>
          <a:schemeClr val="accent2">
            <a:hueOff val="-1808300"/>
            <a:satOff val="-1104"/>
            <a:lumOff val="4314"/>
            <a:alphaOff val="0"/>
          </a:schemeClr>
        </a:solidFill>
        <a:ln w="19050" cap="rnd" cmpd="sng" algn="ctr">
          <a:solidFill>
            <a:schemeClr val="accent2">
              <a:hueOff val="-1808300"/>
              <a:satOff val="-1104"/>
              <a:lumOff val="431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792" tIns="54887" rIns="101792" bIns="54887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Ask</a:t>
          </a:r>
        </a:p>
      </dsp:txBody>
      <dsp:txXfrm>
        <a:off x="0" y="2357909"/>
        <a:ext cx="1923626" cy="555658"/>
      </dsp:txXfrm>
    </dsp:sp>
    <dsp:sp modelId="{A69423B5-C638-204C-8117-6D2E1DC11872}">
      <dsp:nvSpPr>
        <dsp:cNvPr id="0" name=""/>
        <dsp:cNvSpPr/>
      </dsp:nvSpPr>
      <dsp:spPr>
        <a:xfrm>
          <a:off x="1923626" y="2946907"/>
          <a:ext cx="7694506" cy="555658"/>
        </a:xfrm>
        <a:prstGeom prst="rect">
          <a:avLst/>
        </a:prstGeom>
        <a:solidFill>
          <a:schemeClr val="accent2">
            <a:tint val="40000"/>
            <a:alpha val="90000"/>
            <a:hueOff val="-3117807"/>
            <a:satOff val="6272"/>
            <a:lumOff val="956"/>
            <a:alphaOff val="0"/>
          </a:schemeClr>
        </a:solidFill>
        <a:ln w="19050" cap="rnd" cmpd="sng" algn="ctr">
          <a:solidFill>
            <a:schemeClr val="accent2">
              <a:tint val="40000"/>
              <a:alpha val="90000"/>
              <a:hueOff val="-3117807"/>
              <a:satOff val="6272"/>
              <a:lumOff val="95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295" tIns="141137" rIns="149295" bIns="141137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Let interviewee end the interview.</a:t>
          </a:r>
        </a:p>
      </dsp:txBody>
      <dsp:txXfrm>
        <a:off x="1923626" y="2946907"/>
        <a:ext cx="7694506" cy="555658"/>
      </dsp:txXfrm>
    </dsp:sp>
    <dsp:sp modelId="{6602D07E-F519-B74C-8429-6ACF0DF78BFD}">
      <dsp:nvSpPr>
        <dsp:cNvPr id="0" name=""/>
        <dsp:cNvSpPr/>
      </dsp:nvSpPr>
      <dsp:spPr>
        <a:xfrm>
          <a:off x="0" y="2946907"/>
          <a:ext cx="1923626" cy="555658"/>
        </a:xfrm>
        <a:prstGeom prst="rect">
          <a:avLst/>
        </a:prstGeom>
        <a:solidFill>
          <a:schemeClr val="accent2">
            <a:hueOff val="-2260375"/>
            <a:satOff val="-1380"/>
            <a:lumOff val="5392"/>
            <a:alphaOff val="0"/>
          </a:schemeClr>
        </a:solidFill>
        <a:ln w="19050" cap="rnd" cmpd="sng" algn="ctr">
          <a:solidFill>
            <a:schemeClr val="accent2">
              <a:hueOff val="-2260375"/>
              <a:satOff val="-1380"/>
              <a:lumOff val="539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792" tIns="54887" rIns="101792" bIns="54887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Let</a:t>
          </a:r>
        </a:p>
      </dsp:txBody>
      <dsp:txXfrm>
        <a:off x="0" y="2946907"/>
        <a:ext cx="1923626" cy="555658"/>
      </dsp:txXfrm>
    </dsp:sp>
    <dsp:sp modelId="{EDD3BDFA-7575-D548-A97F-A037B4A11923}">
      <dsp:nvSpPr>
        <dsp:cNvPr id="0" name=""/>
        <dsp:cNvSpPr/>
      </dsp:nvSpPr>
      <dsp:spPr>
        <a:xfrm>
          <a:off x="1923626" y="3535904"/>
          <a:ext cx="7694506" cy="555658"/>
        </a:xfrm>
        <a:prstGeom prst="rect">
          <a:avLst/>
        </a:prstGeom>
        <a:solidFill>
          <a:schemeClr val="accent2">
            <a:tint val="40000"/>
            <a:alpha val="90000"/>
            <a:hueOff val="-3741368"/>
            <a:satOff val="7526"/>
            <a:lumOff val="1147"/>
            <a:alphaOff val="0"/>
          </a:schemeClr>
        </a:solidFill>
        <a:ln w="19050" cap="rnd" cmpd="sng" algn="ctr">
          <a:solidFill>
            <a:schemeClr val="accent2">
              <a:tint val="40000"/>
              <a:alpha val="90000"/>
              <a:hueOff val="-3741368"/>
              <a:satOff val="7526"/>
              <a:lumOff val="114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295" tIns="141137" rIns="149295" bIns="141137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Thank interviewee for his/her time.</a:t>
          </a:r>
        </a:p>
      </dsp:txBody>
      <dsp:txXfrm>
        <a:off x="1923626" y="3535904"/>
        <a:ext cx="7694506" cy="555658"/>
      </dsp:txXfrm>
    </dsp:sp>
    <dsp:sp modelId="{C8A05117-D017-0E40-B104-8DC330102BC5}">
      <dsp:nvSpPr>
        <dsp:cNvPr id="0" name=""/>
        <dsp:cNvSpPr/>
      </dsp:nvSpPr>
      <dsp:spPr>
        <a:xfrm>
          <a:off x="0" y="3535904"/>
          <a:ext cx="1923626" cy="555658"/>
        </a:xfrm>
        <a:prstGeom prst="rect">
          <a:avLst/>
        </a:prstGeom>
        <a:solidFill>
          <a:schemeClr val="accent2">
            <a:hueOff val="-2712450"/>
            <a:satOff val="-1656"/>
            <a:lumOff val="6471"/>
            <a:alphaOff val="0"/>
          </a:schemeClr>
        </a:solidFill>
        <a:ln w="19050" cap="rnd" cmpd="sng" algn="ctr">
          <a:solidFill>
            <a:schemeClr val="accent2">
              <a:hueOff val="-2712450"/>
              <a:satOff val="-1656"/>
              <a:lumOff val="647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792" tIns="54887" rIns="101792" bIns="54887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Thank</a:t>
          </a:r>
        </a:p>
      </dsp:txBody>
      <dsp:txXfrm>
        <a:off x="0" y="3535904"/>
        <a:ext cx="1923626" cy="55565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4ED99D-587F-D648-8BBA-9E2DC78C309A}">
      <dsp:nvSpPr>
        <dsp:cNvPr id="0" name=""/>
        <dsp:cNvSpPr/>
      </dsp:nvSpPr>
      <dsp:spPr>
        <a:xfrm>
          <a:off x="4478357" y="814087"/>
          <a:ext cx="62721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27218" y="45720"/>
              </a:lnTo>
            </a:path>
          </a:pathLst>
        </a:custGeom>
        <a:noFill/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775521" y="856518"/>
        <a:ext cx="32890" cy="6578"/>
      </dsp:txXfrm>
    </dsp:sp>
    <dsp:sp modelId="{F51B613B-B5CB-424F-A5C4-B140E0A64B70}">
      <dsp:nvSpPr>
        <dsp:cNvPr id="0" name=""/>
        <dsp:cNvSpPr/>
      </dsp:nvSpPr>
      <dsp:spPr>
        <a:xfrm>
          <a:off x="1620077" y="1784"/>
          <a:ext cx="2860079" cy="171604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146" tIns="147108" rIns="140146" bIns="147108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Draft your initial description and analysis.</a:t>
          </a:r>
        </a:p>
      </dsp:txBody>
      <dsp:txXfrm>
        <a:off x="1620077" y="1784"/>
        <a:ext cx="2860079" cy="1716047"/>
      </dsp:txXfrm>
    </dsp:sp>
    <dsp:sp modelId="{C44B1C1A-A500-3149-9EFD-A9E4057FC2AA}">
      <dsp:nvSpPr>
        <dsp:cNvPr id="0" name=""/>
        <dsp:cNvSpPr/>
      </dsp:nvSpPr>
      <dsp:spPr>
        <a:xfrm>
          <a:off x="3050117" y="1716031"/>
          <a:ext cx="3517897" cy="627218"/>
        </a:xfrm>
        <a:custGeom>
          <a:avLst/>
          <a:gdLst/>
          <a:ahLst/>
          <a:cxnLst/>
          <a:rect l="0" t="0" r="0" b="0"/>
          <a:pathLst>
            <a:path>
              <a:moveTo>
                <a:pt x="3517897" y="0"/>
              </a:moveTo>
              <a:lnTo>
                <a:pt x="3517897" y="330709"/>
              </a:lnTo>
              <a:lnTo>
                <a:pt x="0" y="330709"/>
              </a:lnTo>
              <a:lnTo>
                <a:pt x="0" y="627218"/>
              </a:lnTo>
            </a:path>
          </a:pathLst>
        </a:custGeom>
        <a:noFill/>
        <a:ln w="1270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719594" y="2026351"/>
        <a:ext cx="178943" cy="6578"/>
      </dsp:txXfrm>
    </dsp:sp>
    <dsp:sp modelId="{47D5EBEF-0FC7-0149-B040-E61F783B21A2}">
      <dsp:nvSpPr>
        <dsp:cNvPr id="0" name=""/>
        <dsp:cNvSpPr/>
      </dsp:nvSpPr>
      <dsp:spPr>
        <a:xfrm>
          <a:off x="5137975" y="1784"/>
          <a:ext cx="2860079" cy="171604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146" tIns="147108" rIns="140146" bIns="147108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Share draft with key community members; get their feedback on accuracy.</a:t>
          </a:r>
        </a:p>
      </dsp:txBody>
      <dsp:txXfrm>
        <a:off x="5137975" y="1784"/>
        <a:ext cx="2860079" cy="1716047"/>
      </dsp:txXfrm>
    </dsp:sp>
    <dsp:sp modelId="{83623ACC-7721-9344-AAA0-BA04BE340482}">
      <dsp:nvSpPr>
        <dsp:cNvPr id="0" name=""/>
        <dsp:cNvSpPr/>
      </dsp:nvSpPr>
      <dsp:spPr>
        <a:xfrm>
          <a:off x="4478357" y="3187954"/>
          <a:ext cx="62721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27218" y="45720"/>
              </a:lnTo>
            </a:path>
          </a:pathLst>
        </a:custGeom>
        <a:noFill/>
        <a:ln w="1270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775521" y="3230384"/>
        <a:ext cx="32890" cy="6578"/>
      </dsp:txXfrm>
    </dsp:sp>
    <dsp:sp modelId="{96F423CB-73EE-7643-AB96-79D076A1E036}">
      <dsp:nvSpPr>
        <dsp:cNvPr id="0" name=""/>
        <dsp:cNvSpPr/>
      </dsp:nvSpPr>
      <dsp:spPr>
        <a:xfrm>
          <a:off x="1620077" y="2375650"/>
          <a:ext cx="2860079" cy="171604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146" tIns="147108" rIns="140146" bIns="147108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Consider results so far.</a:t>
          </a:r>
        </a:p>
      </dsp:txBody>
      <dsp:txXfrm>
        <a:off x="1620077" y="2375650"/>
        <a:ext cx="2860079" cy="1716047"/>
      </dsp:txXfrm>
    </dsp:sp>
    <dsp:sp modelId="{ED797AF1-9319-BE41-AB01-2AF0001247B3}">
      <dsp:nvSpPr>
        <dsp:cNvPr id="0" name=""/>
        <dsp:cNvSpPr/>
      </dsp:nvSpPr>
      <dsp:spPr>
        <a:xfrm>
          <a:off x="5137975" y="2375650"/>
          <a:ext cx="2860079" cy="171604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146" tIns="147108" rIns="140146" bIns="147108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Get feedback from varied sources before completing final description and analysis.</a:t>
          </a:r>
        </a:p>
      </dsp:txBody>
      <dsp:txXfrm>
        <a:off x="5137975" y="2375650"/>
        <a:ext cx="2860079" cy="1716047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B33215-5EC1-054D-B4DD-CA085895C498}">
      <dsp:nvSpPr>
        <dsp:cNvPr id="0" name=""/>
        <dsp:cNvSpPr/>
      </dsp:nvSpPr>
      <dsp:spPr>
        <a:xfrm>
          <a:off x="0" y="4456170"/>
          <a:ext cx="1673203" cy="365625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2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998" tIns="113792" rIns="118998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Redo</a:t>
          </a:r>
        </a:p>
      </dsp:txBody>
      <dsp:txXfrm>
        <a:off x="0" y="4456170"/>
        <a:ext cx="1673203" cy="365625"/>
      </dsp:txXfrm>
    </dsp:sp>
    <dsp:sp modelId="{C4EEF8A1-AE30-8C4F-A67A-1677BB0592F5}">
      <dsp:nvSpPr>
        <dsp:cNvPr id="0" name=""/>
        <dsp:cNvSpPr/>
      </dsp:nvSpPr>
      <dsp:spPr>
        <a:xfrm>
          <a:off x="1673203" y="4456170"/>
          <a:ext cx="5019610" cy="365625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821" tIns="177800" rIns="101821" bIns="17780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Redo the process to try to fill those gaps – or collect your own data.</a:t>
          </a:r>
        </a:p>
      </dsp:txBody>
      <dsp:txXfrm>
        <a:off x="1673203" y="4456170"/>
        <a:ext cx="5019610" cy="365625"/>
      </dsp:txXfrm>
    </dsp:sp>
    <dsp:sp modelId="{DA4B229C-6829-694E-8E88-015E1B67D9A0}">
      <dsp:nvSpPr>
        <dsp:cNvPr id="0" name=""/>
        <dsp:cNvSpPr/>
      </dsp:nvSpPr>
      <dsp:spPr>
        <a:xfrm rot="10800000">
          <a:off x="0" y="3899323"/>
          <a:ext cx="1673203" cy="562331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3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 w="1270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998" tIns="113792" rIns="118998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Identify</a:t>
          </a:r>
        </a:p>
      </dsp:txBody>
      <dsp:txXfrm rot="-10800000">
        <a:off x="0" y="3899323"/>
        <a:ext cx="1673203" cy="365515"/>
      </dsp:txXfrm>
    </dsp:sp>
    <dsp:sp modelId="{4A7FC662-A55F-7B49-8857-184E37F07580}">
      <dsp:nvSpPr>
        <dsp:cNvPr id="0" name=""/>
        <dsp:cNvSpPr/>
      </dsp:nvSpPr>
      <dsp:spPr>
        <a:xfrm>
          <a:off x="1673203" y="3899323"/>
          <a:ext cx="5019610" cy="365515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821" tIns="177800" rIns="101821" bIns="17780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Identify gaps in your knowledge.</a:t>
          </a:r>
        </a:p>
      </dsp:txBody>
      <dsp:txXfrm>
        <a:off x="1673203" y="3899323"/>
        <a:ext cx="5019610" cy="365515"/>
      </dsp:txXfrm>
    </dsp:sp>
    <dsp:sp modelId="{7989E632-60EC-BF43-9781-B5F89961B824}">
      <dsp:nvSpPr>
        <dsp:cNvPr id="0" name=""/>
        <dsp:cNvSpPr/>
      </dsp:nvSpPr>
      <dsp:spPr>
        <a:xfrm rot="10800000">
          <a:off x="0" y="3342476"/>
          <a:ext cx="1673203" cy="562331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4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 w="1270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998" tIns="113792" rIns="118998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Collect</a:t>
          </a:r>
        </a:p>
      </dsp:txBody>
      <dsp:txXfrm rot="-10800000">
        <a:off x="0" y="3342476"/>
        <a:ext cx="1673203" cy="365515"/>
      </dsp:txXfrm>
    </dsp:sp>
    <dsp:sp modelId="{5D9D19E5-6696-8A42-BAB0-4B49EDE99CA7}">
      <dsp:nvSpPr>
        <dsp:cNvPr id="0" name=""/>
        <dsp:cNvSpPr/>
      </dsp:nvSpPr>
      <dsp:spPr>
        <a:xfrm>
          <a:off x="1673203" y="3342476"/>
          <a:ext cx="5019610" cy="365515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821" tIns="177800" rIns="101821" bIns="17780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Collect the data.</a:t>
          </a:r>
        </a:p>
      </dsp:txBody>
      <dsp:txXfrm>
        <a:off x="1673203" y="3342476"/>
        <a:ext cx="5019610" cy="365515"/>
      </dsp:txXfrm>
    </dsp:sp>
    <dsp:sp modelId="{B195F300-B71E-A94F-94A2-7BBB4D1C12CD}">
      <dsp:nvSpPr>
        <dsp:cNvPr id="0" name=""/>
        <dsp:cNvSpPr/>
      </dsp:nvSpPr>
      <dsp:spPr>
        <a:xfrm rot="10800000">
          <a:off x="0" y="2785629"/>
          <a:ext cx="1673203" cy="562331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5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 w="1270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998" tIns="113792" rIns="118998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Set</a:t>
          </a:r>
        </a:p>
      </dsp:txBody>
      <dsp:txXfrm rot="-10800000">
        <a:off x="0" y="2785629"/>
        <a:ext cx="1673203" cy="365515"/>
      </dsp:txXfrm>
    </dsp:sp>
    <dsp:sp modelId="{119C190C-1330-5745-9A16-7D56EBF933C7}">
      <dsp:nvSpPr>
        <dsp:cNvPr id="0" name=""/>
        <dsp:cNvSpPr/>
      </dsp:nvSpPr>
      <dsp:spPr>
        <a:xfrm>
          <a:off x="1673203" y="2785629"/>
          <a:ext cx="5019610" cy="365515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821" tIns="177800" rIns="101821" bIns="17780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Set limits as to how much information you want to collect.</a:t>
          </a:r>
        </a:p>
      </dsp:txBody>
      <dsp:txXfrm>
        <a:off x="1673203" y="2785629"/>
        <a:ext cx="5019610" cy="365515"/>
      </dsp:txXfrm>
    </dsp:sp>
    <dsp:sp modelId="{BB7E9275-5B89-6F4F-AC6F-FB79656366FA}">
      <dsp:nvSpPr>
        <dsp:cNvPr id="0" name=""/>
        <dsp:cNvSpPr/>
      </dsp:nvSpPr>
      <dsp:spPr>
        <a:xfrm rot="10800000">
          <a:off x="0" y="2228782"/>
          <a:ext cx="1673203" cy="562331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6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 w="1270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998" tIns="113792" rIns="118998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Identify</a:t>
          </a:r>
        </a:p>
      </dsp:txBody>
      <dsp:txXfrm rot="-10800000">
        <a:off x="0" y="2228782"/>
        <a:ext cx="1673203" cy="365515"/>
      </dsp:txXfrm>
    </dsp:sp>
    <dsp:sp modelId="{FF493A86-C77A-BB46-A4F1-8E83B9A41517}">
      <dsp:nvSpPr>
        <dsp:cNvPr id="0" name=""/>
        <dsp:cNvSpPr/>
      </dsp:nvSpPr>
      <dsp:spPr>
        <a:xfrm>
          <a:off x="1673203" y="2228782"/>
          <a:ext cx="5019610" cy="365515"/>
        </a:xfrm>
        <a:prstGeom prst="rect">
          <a:avLst/>
        </a:prstGeom>
        <a:solidFill>
          <a:schemeClr val="accent6">
            <a:tint val="40000"/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6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821" tIns="177800" rIns="101821" bIns="17780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Identify possible sources of information.</a:t>
          </a:r>
        </a:p>
      </dsp:txBody>
      <dsp:txXfrm>
        <a:off x="1673203" y="2228782"/>
        <a:ext cx="5019610" cy="365515"/>
      </dsp:txXfrm>
    </dsp:sp>
    <dsp:sp modelId="{78AD69EB-E39F-C04F-BB41-846B36E4533C}">
      <dsp:nvSpPr>
        <dsp:cNvPr id="0" name=""/>
        <dsp:cNvSpPr/>
      </dsp:nvSpPr>
      <dsp:spPr>
        <a:xfrm rot="10800000">
          <a:off x="0" y="1671935"/>
          <a:ext cx="1673203" cy="562331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2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998" tIns="113792" rIns="118998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Determine</a:t>
          </a:r>
        </a:p>
      </dsp:txBody>
      <dsp:txXfrm rot="-10800000">
        <a:off x="0" y="1671935"/>
        <a:ext cx="1673203" cy="365515"/>
      </dsp:txXfrm>
    </dsp:sp>
    <dsp:sp modelId="{42125C94-5CDE-B94F-9BC9-765423EE1947}">
      <dsp:nvSpPr>
        <dsp:cNvPr id="0" name=""/>
        <dsp:cNvSpPr/>
      </dsp:nvSpPr>
      <dsp:spPr>
        <a:xfrm>
          <a:off x="1673203" y="1671935"/>
          <a:ext cx="5019610" cy="365515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821" tIns="177800" rIns="101821" bIns="17780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Determine who will find the information.</a:t>
          </a:r>
        </a:p>
      </dsp:txBody>
      <dsp:txXfrm>
        <a:off x="1673203" y="1671935"/>
        <a:ext cx="5019610" cy="365515"/>
      </dsp:txXfrm>
    </dsp:sp>
    <dsp:sp modelId="{31D0F7F3-F79F-0347-9EEE-9D1CD5FAECAC}">
      <dsp:nvSpPr>
        <dsp:cNvPr id="0" name=""/>
        <dsp:cNvSpPr/>
      </dsp:nvSpPr>
      <dsp:spPr>
        <a:xfrm rot="10800000">
          <a:off x="0" y="1115088"/>
          <a:ext cx="1673203" cy="562331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3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 w="1270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998" tIns="113792" rIns="118998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Determine</a:t>
          </a:r>
        </a:p>
      </dsp:txBody>
      <dsp:txXfrm rot="-10800000">
        <a:off x="0" y="1115088"/>
        <a:ext cx="1673203" cy="365515"/>
      </dsp:txXfrm>
    </dsp:sp>
    <dsp:sp modelId="{E3C9AA78-37DF-3E49-8E72-6CED3678DB07}">
      <dsp:nvSpPr>
        <dsp:cNvPr id="0" name=""/>
        <dsp:cNvSpPr/>
      </dsp:nvSpPr>
      <dsp:spPr>
        <a:xfrm>
          <a:off x="1673203" y="1115088"/>
          <a:ext cx="5019610" cy="365515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821" tIns="177800" rIns="101821" bIns="17780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Determine exactly what you want to know.</a:t>
          </a:r>
        </a:p>
      </dsp:txBody>
      <dsp:txXfrm>
        <a:off x="1673203" y="1115088"/>
        <a:ext cx="5019610" cy="365515"/>
      </dsp:txXfrm>
    </dsp:sp>
    <dsp:sp modelId="{A30C8AD2-D478-2D4C-AAFA-8A3F3BBBC402}">
      <dsp:nvSpPr>
        <dsp:cNvPr id="0" name=""/>
        <dsp:cNvSpPr/>
      </dsp:nvSpPr>
      <dsp:spPr>
        <a:xfrm rot="10800000">
          <a:off x="0" y="558241"/>
          <a:ext cx="1673203" cy="562331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4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 w="1270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998" tIns="113792" rIns="118998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Determine</a:t>
          </a:r>
        </a:p>
      </dsp:txBody>
      <dsp:txXfrm rot="-10800000">
        <a:off x="0" y="558241"/>
        <a:ext cx="1673203" cy="365515"/>
      </dsp:txXfrm>
    </dsp:sp>
    <dsp:sp modelId="{E759F719-C896-A545-A711-A9C83BB18EF5}">
      <dsp:nvSpPr>
        <dsp:cNvPr id="0" name=""/>
        <dsp:cNvSpPr/>
      </dsp:nvSpPr>
      <dsp:spPr>
        <a:xfrm>
          <a:off x="1673203" y="558241"/>
          <a:ext cx="5019610" cy="365515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821" tIns="177800" rIns="101821" bIns="17780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Determine when you want to use this data.</a:t>
          </a:r>
        </a:p>
      </dsp:txBody>
      <dsp:txXfrm>
        <a:off x="1673203" y="558241"/>
        <a:ext cx="5019610" cy="365515"/>
      </dsp:txXfrm>
    </dsp:sp>
    <dsp:sp modelId="{EAE41B93-F605-8D4C-8788-58C74B92244C}">
      <dsp:nvSpPr>
        <dsp:cNvPr id="0" name=""/>
        <dsp:cNvSpPr/>
      </dsp:nvSpPr>
      <dsp:spPr>
        <a:xfrm rot="10800000">
          <a:off x="0" y="1394"/>
          <a:ext cx="1673203" cy="562331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5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 w="1270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998" tIns="113792" rIns="118998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Agree on</a:t>
          </a:r>
        </a:p>
      </dsp:txBody>
      <dsp:txXfrm rot="-10800000">
        <a:off x="0" y="1394"/>
        <a:ext cx="1673203" cy="365515"/>
      </dsp:txXfrm>
    </dsp:sp>
    <dsp:sp modelId="{ABFA6145-2A35-C14B-A5DD-A7472298FD83}">
      <dsp:nvSpPr>
        <dsp:cNvPr id="0" name=""/>
        <dsp:cNvSpPr/>
      </dsp:nvSpPr>
      <dsp:spPr>
        <a:xfrm>
          <a:off x="1673203" y="1394"/>
          <a:ext cx="5019610" cy="365515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821" tIns="177800" rIns="101821" bIns="17780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Agree on the value and purpose of the information.</a:t>
          </a:r>
        </a:p>
      </dsp:txBody>
      <dsp:txXfrm>
        <a:off x="1673203" y="1394"/>
        <a:ext cx="5019610" cy="365515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FB2382-8C59-4E9E-812C-AC82F76164BC}">
      <dsp:nvSpPr>
        <dsp:cNvPr id="0" name=""/>
        <dsp:cNvSpPr/>
      </dsp:nvSpPr>
      <dsp:spPr>
        <a:xfrm>
          <a:off x="333420" y="1035295"/>
          <a:ext cx="1028302" cy="1028302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FBBDC63-5E79-47E7-B6BD-F48EB7946BA5}">
      <dsp:nvSpPr>
        <dsp:cNvPr id="0" name=""/>
        <dsp:cNvSpPr/>
      </dsp:nvSpPr>
      <dsp:spPr>
        <a:xfrm>
          <a:off x="552567" y="1254442"/>
          <a:ext cx="590009" cy="59000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D262A86-50B4-47AD-8356-BF869EABF109}">
      <dsp:nvSpPr>
        <dsp:cNvPr id="0" name=""/>
        <dsp:cNvSpPr/>
      </dsp:nvSpPr>
      <dsp:spPr>
        <a:xfrm>
          <a:off x="4701" y="2383889"/>
          <a:ext cx="1685742" cy="6742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kern="1200"/>
            <a:t>Identify the best method of collecting information.</a:t>
          </a:r>
        </a:p>
      </dsp:txBody>
      <dsp:txXfrm>
        <a:off x="4701" y="2383889"/>
        <a:ext cx="1685742" cy="674296"/>
      </dsp:txXfrm>
    </dsp:sp>
    <dsp:sp modelId="{620034BE-BACD-45C8-8AAA-76E8EF96131A}">
      <dsp:nvSpPr>
        <dsp:cNvPr id="0" name=""/>
        <dsp:cNvSpPr/>
      </dsp:nvSpPr>
      <dsp:spPr>
        <a:xfrm>
          <a:off x="2314168" y="1035295"/>
          <a:ext cx="1028302" cy="1028302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77127D-B6FF-4B29-906A-D844CB6711B9}">
      <dsp:nvSpPr>
        <dsp:cNvPr id="0" name=""/>
        <dsp:cNvSpPr/>
      </dsp:nvSpPr>
      <dsp:spPr>
        <a:xfrm>
          <a:off x="2533314" y="1254442"/>
          <a:ext cx="590009" cy="59000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212817-6529-441A-9365-9200D1E69E78}">
      <dsp:nvSpPr>
        <dsp:cNvPr id="0" name=""/>
        <dsp:cNvSpPr/>
      </dsp:nvSpPr>
      <dsp:spPr>
        <a:xfrm>
          <a:off x="1985448" y="2383889"/>
          <a:ext cx="1685742" cy="6742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kern="1200"/>
            <a:t>Decide if you want to inform the public of what you are doing.</a:t>
          </a:r>
        </a:p>
      </dsp:txBody>
      <dsp:txXfrm>
        <a:off x="1985448" y="2383889"/>
        <a:ext cx="1685742" cy="674296"/>
      </dsp:txXfrm>
    </dsp:sp>
    <dsp:sp modelId="{09BD937C-11C3-4907-A9D1-1728272E0CC8}">
      <dsp:nvSpPr>
        <dsp:cNvPr id="0" name=""/>
        <dsp:cNvSpPr/>
      </dsp:nvSpPr>
      <dsp:spPr>
        <a:xfrm>
          <a:off x="4294915" y="1035295"/>
          <a:ext cx="1028302" cy="1028302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A190168-96F0-4F24-95B7-0F2E9D7864C8}">
      <dsp:nvSpPr>
        <dsp:cNvPr id="0" name=""/>
        <dsp:cNvSpPr/>
      </dsp:nvSpPr>
      <dsp:spPr>
        <a:xfrm>
          <a:off x="4514061" y="1254442"/>
          <a:ext cx="590009" cy="59000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8000904-67F5-4F25-9D78-4C65A593C360}">
      <dsp:nvSpPr>
        <dsp:cNvPr id="0" name=""/>
        <dsp:cNvSpPr/>
      </dsp:nvSpPr>
      <dsp:spPr>
        <a:xfrm>
          <a:off x="3966195" y="2383889"/>
          <a:ext cx="1685742" cy="6742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kern="1200"/>
            <a:t>Train the people who will collect the information.</a:t>
          </a:r>
        </a:p>
      </dsp:txBody>
      <dsp:txXfrm>
        <a:off x="3966195" y="2383889"/>
        <a:ext cx="1685742" cy="674296"/>
      </dsp:txXfrm>
    </dsp:sp>
    <dsp:sp modelId="{F2EA0C75-9E0F-4525-B107-7D4A84816150}">
      <dsp:nvSpPr>
        <dsp:cNvPr id="0" name=""/>
        <dsp:cNvSpPr/>
      </dsp:nvSpPr>
      <dsp:spPr>
        <a:xfrm>
          <a:off x="6275662" y="1035295"/>
          <a:ext cx="1028302" cy="1028302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2F7F5EB-FCCD-48BB-ACFF-5041674600A9}">
      <dsp:nvSpPr>
        <dsp:cNvPr id="0" name=""/>
        <dsp:cNvSpPr/>
      </dsp:nvSpPr>
      <dsp:spPr>
        <a:xfrm>
          <a:off x="6494808" y="1254442"/>
          <a:ext cx="590009" cy="590009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3CB45D-47D8-46A3-9A20-C2BBC04109B3}">
      <dsp:nvSpPr>
        <dsp:cNvPr id="0" name=""/>
        <dsp:cNvSpPr/>
      </dsp:nvSpPr>
      <dsp:spPr>
        <a:xfrm>
          <a:off x="5946942" y="2383889"/>
          <a:ext cx="1685742" cy="6742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kern="1200"/>
            <a:t>Collect and tabulate your data.</a:t>
          </a:r>
        </a:p>
      </dsp:txBody>
      <dsp:txXfrm>
        <a:off x="5946942" y="2383889"/>
        <a:ext cx="1685742" cy="674296"/>
      </dsp:txXfrm>
    </dsp:sp>
    <dsp:sp modelId="{96C9EAF3-EDED-4D04-A39A-0AC39AD50793}">
      <dsp:nvSpPr>
        <dsp:cNvPr id="0" name=""/>
        <dsp:cNvSpPr/>
      </dsp:nvSpPr>
      <dsp:spPr>
        <a:xfrm>
          <a:off x="8256409" y="1035295"/>
          <a:ext cx="1028302" cy="1028302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E8390B4-93E6-4BFD-9EF2-0A8217AC8D0C}">
      <dsp:nvSpPr>
        <dsp:cNvPr id="0" name=""/>
        <dsp:cNvSpPr/>
      </dsp:nvSpPr>
      <dsp:spPr>
        <a:xfrm>
          <a:off x="8475555" y="1254442"/>
          <a:ext cx="590009" cy="590009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256EE9-8E67-47C2-9863-C64D87ED96B0}">
      <dsp:nvSpPr>
        <dsp:cNvPr id="0" name=""/>
        <dsp:cNvSpPr/>
      </dsp:nvSpPr>
      <dsp:spPr>
        <a:xfrm>
          <a:off x="7927689" y="2383889"/>
          <a:ext cx="1685742" cy="6742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kern="1200"/>
            <a:t>Report (and use) your findings.</a:t>
          </a:r>
        </a:p>
      </dsp:txBody>
      <dsp:txXfrm>
        <a:off x="7927689" y="2383889"/>
        <a:ext cx="1685742" cy="6742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16/7/layout/HorizontalActionList">
  <dgm:title val="Horizontal Action List"/>
  <dgm:desc val="Used to show non-sequential or grouped lists of information. Works well with large amounts of text. All text has the same level of emphasis, and direction is not implied."/>
  <dgm:catLst>
    <dgm:cat type="list" pri="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 fact="0.6"/>
      <dgm:constr type="h" for="des" forName="composite" op="equ"/>
      <dgm:constr type="w" for="ch" forName="composite" refType="w"/>
      <dgm:constr type="w" for="des" forName="parTx"/>
      <dgm:constr type="h" for="des" forName="parTx" op="equ"/>
      <dgm:constr type="w" for="des" forName="desTx"/>
      <dgm:constr type="primFontSz" for="des" forName="parTx" val="54"/>
      <dgm:constr type="primFontSz" for="des" forName="desTx" refType="primFontSz" refFor="des" refForName="parTx" op="lte" fact="0.75"/>
      <dgm:constr type="h" for="des" forName="desTx" op="equ"/>
      <dgm:constr type="w" for="ch" forName="space" op="equ" val="3"/>
    </dgm:constrLst>
    <dgm:ruleLst>
      <dgm:rule type="w" for="ch" forName="composite" val="0" fact="NaN" max="NaN"/>
    </dgm:ruleLst>
    <dgm:forEach name="Name6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3"/>
            <dgm:constr type="h"/>
            <dgm:constr type="tMarg" refType="w" fact="0.224"/>
            <dgm:constr type="bMarg" refType="w" fact="0.224"/>
            <dgm:constr type="lMarg" refType="w" fact="0.224"/>
            <dgm:constr type="rMarg" refType="w" fact="0.224"/>
          </dgm:constrLst>
          <dgm:ruleLst>
            <dgm:rule type="h" val="INF" fact="NaN" max="NaN"/>
            <dgm:rule type="primFontSz" val="14" fact="NaN" max="NaN"/>
          </dgm:ruleLst>
        </dgm:layoutNode>
        <dgm:layoutNode name="desTx" styleLbl="alignAccFollowNode1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primFontSz" val="28"/>
            <dgm:constr type="tMarg" refType="w" fact="0.28"/>
            <dgm:constr type="bMarg" refType="w" fact="0.28"/>
            <dgm:constr type="lMarg" refType="w" fact="0.28"/>
            <dgm:constr type="rMarg" refType="w" fact="0.28"/>
          </dgm:constrLst>
          <dgm:ruleLst>
            <dgm:rule type="h" val="INF" fact="NaN" max="NaN"/>
            <dgm:rule type="primFontSz" val="11" fact="NaN" max="NaN"/>
          </dgm:ruleLst>
        </dgm:layoutNode>
      </dgm:layoutNode>
      <dgm:forEach name="Name19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6/7/layout/BasicLinearProcessNumbered">
  <dgm:title val="Basic Linear Process Numbered"/>
  <dgm:desc val="Used to show a progression; a timeline; sequential steps in a task, process, or workflow; or to emphasize movement or direction. Automatic numbers have been introduced to show the steps of the process which appears in a circle. Level 1 and Level 2 text appear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1"/>
      <dgm:constr type="primFontSz" for="des" forName="sibTransNodeCircle" op="equ"/>
      <dgm:constr type="primFontSz" for="des" forName="nodeText" op="equ"/>
      <dgm:constr type="h" for="des" forName="sibTransNodeCircle" op="equ"/>
      <dgm:constr type="w" for="des" forName="sibTransNodeCircle" op="equ"/>
    </dgm:constrLst>
    <dgm:ruleLst>
      <dgm:rule type="h" val="NaN" fact="1.2" max="NaN"/>
    </dgm:ruleLst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4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h" for="ch" forName="sibTransNodeCircle" refType="h" refFor="ch" refForName="bgRect" fact="0.3"/>
          <dgm:constr type="w" for="ch" forName="sibTransNodeCircle" refType="h" refFor="ch" refForName="sibTransNodeCircle"/>
          <dgm:constr type="ctrX" for="ch" forName="sibTransNodeCircle" refType="w" fact="0.5"/>
          <dgm:constr type="ctrY" for="ch" forName="sibTransNodeCircle" refType="h" fact="0.25"/>
          <dgm:constr type="r" for="ch" forName="nodeText" refType="r" refFor="ch" refForName="bgRect"/>
          <dgm:constr type="h" for="ch" forName="nodeText" refType="h" refFor="ch" refForName="bgRect" fact="0.6"/>
          <dgm:constr type="t" for="ch" forName="nodeText" refType="h" refFor="ch" refForName="bgRect" fact="0.38"/>
          <dgm:constr type="b" for="ch" forName="bottomLine" refType="b" refFor="ch" refForName="bgRect"/>
          <dgm:constr type="w" for="ch" forName="bottomLine" refType="w" refFor="ch" refForName="bgRect"/>
          <dgm:constr type="h" for="ch" forName="bottomLine" val="0.002"/>
        </dgm:constrLst>
        <dgm:ruleLst/>
        <dgm:layoutNode name="bgRect" styleLbl="bgAccFollowNode1">
          <dgm:alg type="sp"/>
          <dgm:shape xmlns:r="http://schemas.openxmlformats.org/officeDocument/2006/relationships" type="rect" r:blip="">
            <dgm:adjLst/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Circle" styleLbl="alignNode1">
            <dgm:varLst>
              <dgm:chMax val="0"/>
              <dgm:bulletEnabled/>
            </dgm:varLst>
            <dgm:presOf axis="self" ptType="sibTrans"/>
            <dgm:alg type="tx">
              <dgm:param type="txAnchorVert" val="mid"/>
              <dgm:param type="txAnchorHorzCh" val="ctr"/>
            </dgm:alg>
            <dgm:shape xmlns:r="http://schemas.openxmlformats.org/officeDocument/2006/relationships" type="ellipse" r:blip="">
              <dgm:adjLst/>
            </dgm:shape>
            <dgm:constrLst>
              <dgm:constr type="w" refType="h" op="lte"/>
              <dgm:constr type="primFontSz" val="48"/>
              <dgm:constr type="tMarg" val="1"/>
              <dgm:constr type="lMarg" refType="w" fact="0.221"/>
              <dgm:constr type="rMarg" refType="w" fact="0.221"/>
              <dgm:constr type="bMarg" val="1"/>
            </dgm:constrLst>
            <dgm:ruleLst>
              <dgm:rule type="primFontSz" val="14" fact="NaN" max="NaN"/>
            </dgm:ruleLst>
          </dgm:layoutNode>
        </dgm:forEach>
        <dgm:layoutNode name="bottomLine" styleLbl="alignNode1">
          <dgm:varLst/>
          <dgm:presOf/>
          <dgm:alg type="sp"/>
          <dgm:shape xmlns:r="http://schemas.openxmlformats.org/officeDocument/2006/relationships" type="rect" r:blip="">
            <dgm:adjLst/>
          </dgm:shape>
          <dgm:constrLst/>
          <dgm:ruleLst/>
        </dgm:layoutNode>
        <dgm:layoutNode name="nodeText" styleLbl="bgAccFollow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-1" hideGeom="1">
            <dgm:adjLst/>
          </dgm:shape>
          <dgm:presOf axis="desOrSelf" ptType="node"/>
          <dgm:constrLst>
            <dgm:constr type="primFontSz" val="26"/>
            <dgm:constr type="tMarg" val="26"/>
            <dgm:constr type="lMarg" refType="w" fact="0.221"/>
            <dgm:constr type="rMarg" refType="w" fact="0.221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0">
            <a:buAutoNum type="arabicParenBoth"/>
          </dgm1611:buPr>
        </dgm1611:autoBuNodeInfo>
      </dgm1611:autoBuNodeInfoLst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6/7/layout/VerticalSolidActionList">
  <dgm:title val="Vertical Solid Action List"/>
  <dgm:desc val="Use to show non-sequential or grouped lists of information. Works well with large amounts of text. All text has the same level of emphasis, and direction is not implied."/>
  <dgm:catLst>
    <dgm:cat type="list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  <dgm:pt modelId="5">
          <dgm:prSet phldr="1"/>
        </dgm:pt>
        <dgm:pt modelId="5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7" srcId="0" destId="4" srcOrd="3" destOrd="0"/>
        <dgm:cxn modelId="8" srcId="0" destId="5" srcOrd="4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  <dgm:cxn modelId="53" srcId="5" destId="5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6"/>
      <dgm:constr type="primFontSz" for="des" forName="parentText" op="equ" val="28"/>
      <dgm:constr type="primFontSz" for="des" forName="descendantText" refType="primFontSz" refFor="des" refForName="parentText" op="lte" fact="0.82"/>
      <dgm:constr type="primFontSz" for="des" forName="parentText" refType="primFontSz" refFor="des" refForName="descendantText" op="lte" fact="1.25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2"/>
          <dgm:constr type="w" for="ch" forName="descendantText" refType="w" fact="0.8"/>
          <dgm:constr type="h" for="ch" forName="parentText" refType="h"/>
          <dgm:constr type="h" for="ch" forName="descendantText" refType="h" refFor="ch" refForName="parentText"/>
        </dgm:constrLst>
        <dgm:ruleLst/>
        <dgm:layoutNode name="parentText" styleLbl="alignNode1">
          <dgm:varLst>
            <dgm:chMax val="1"/>
            <dgm:bulletEnabled/>
          </dgm:varLst>
          <dgm:alg type="tx"/>
          <dgm:shape xmlns:r="http://schemas.openxmlformats.org/officeDocument/2006/relationships" type="rect" r:blip="" zOrderOff="3">
            <dgm:adjLst/>
          </dgm:shape>
          <dgm:presOf axis="self" ptType="node"/>
          <dgm:constrLst>
            <dgm:constr type="tMarg" refType="h" fact="0.28"/>
            <dgm:constr type="bMarg" refType="h" fact="0.28"/>
            <dgm:constr type="lMarg" refType="w" fact="0.15"/>
            <dgm:constr type="rMarg" refType="w" fact="0.15"/>
          </dgm:constrLst>
          <dgm:ruleLst>
            <dgm:rule type="primFontSz" val="15" fact="NaN" max="NaN"/>
          </dgm:ruleLst>
        </dgm:layoutNode>
        <dgm:layoutNode name="descendantText" styleLbl="alignAccFollowNode1">
          <dgm:varLst>
            <dgm:bulletEnabled/>
          </dgm:varLst>
          <dgm:alg type="tx">
            <dgm:param type="stBulletLvl" val="0"/>
            <dgm:param type="parTxLTRAlign" val="l"/>
            <dgm:param type="shpTxLTRAlignCh" val="l"/>
            <dgm:param type="parTxRTLAlign" val="r"/>
            <dgm:param type="shpTxRTLAlignCh" val="r"/>
          </dgm:alg>
          <dgm:choose name="Name10">
            <dgm:if name="Name11" func="var" arg="dir" op="equ" val="norm">
              <dgm:shape xmlns:r="http://schemas.openxmlformats.org/officeDocument/2006/relationships" type="rect" r:blip="">
                <dgm:adjLst/>
              </dgm:shape>
            </dgm:if>
            <dgm:else name="Name12">
              <dgm:shape xmlns:r="http://schemas.openxmlformats.org/officeDocument/2006/relationships" type="rect" r:blip="">
                <dgm:adjLst/>
              </dgm:shape>
            </dgm:else>
          </dgm:choose>
          <dgm:presOf axis="des" ptType="node"/>
          <dgm:constrLst>
            <dgm:constr type="primFontSz" val="24"/>
            <dgm:constr type="lMarg" refType="w" fact="0.055"/>
            <dgm:constr type="rMarg" refType="w" fact="0.055"/>
            <dgm:constr type="tMarg" refType="h" fact="0.72"/>
            <dgm:constr type="bMarg" refType="h" fact="0.72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16/7/layout/VerticalDownArrowProcess">
  <dgm:title val="Vertical Down Arrow Process"/>
  <dgm:desc val="Use to show a progression; a timeline; sequential steps in a task, process, or workflow; or to emphasize movement or direction. Level 1 text appears inside an arrow shape while Level 2 text appears below the arrow shapes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36"/>
      <dgm:constr type="primFontSz" for="des" forName="parentTextArrow" refType="primFontSz" refFor="des" refForName="parentTextBox" op="equ"/>
      <dgm:constr type="primFontSz" for="des" forName="descendantArrow" val="24"/>
      <dgm:constr type="primFontSz" for="des" forName="descendantArrow" refType="primFontSz" refFor="des" refForName="parentTextArrow" op="lte"/>
      <dgm:constr type="primFontSz" for="des" forName="descendantBox" refType="primFontSz" refFor="des" refForName="parentTextArrow" op="lte"/>
      <dgm:constr type="primFontSz" for="des" forName="descendantBox" refType="primFontSz" refFor="des" refForName="parentTextBox" op="lte"/>
      <dgm:constr type="primFontSz" for="des" forName="descendantArrow" refType="primFontSz" refFor="des" refForName="parentTextBox" op="lte"/>
      <dgm:constr type="primFontSz" for="des" forName="descendantBox" refType="primFontSz" refFor="des" refForName="descendan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parentTextBox" refType="w" fact="0.25"/>
              <dgm:constr type="h" for="ch" forName="parentTextBox" refType="h"/>
              <dgm:constr type="t" for="ch" forName="parentTextBox"/>
              <dgm:constr type="w" for="ch" forName="descendantBox" refType="w" fact="0.75"/>
              <dgm:constr type="l" for="ch" forName="descendantBox" refType="w" fact="0.25"/>
              <dgm:constr type="b" for="ch" forName="descendantBox" refType="h"/>
              <dgm:constr type="h" for="ch" forName="descendantBox" refType="h"/>
            </dgm:constrLst>
            <dgm:ruleLst/>
            <dgm:layoutNode name="parentTextBox" styleLbl="alignNode1">
              <dgm:alg type="tx"/>
              <dgm:shape xmlns:r="http://schemas.openxmlformats.org/officeDocument/2006/relationships" type="rect" r:blip="">
                <dgm:adjLst/>
              </dgm:shape>
              <dgm:presOf axis="self"/>
              <dgm:constrLst>
                <dgm:constr type="primFontSz" refType="h" op="lte" fact="0.5"/>
                <dgm:constr type="lMarg" refType="w" fact="0.2016"/>
                <dgm:constr type="rMarg" refType="w" fact="0.2016"/>
              </dgm:constrLst>
              <dgm:ruleLst>
                <dgm:rule type="primFontSz" val="13" fact="NaN" max="NaN"/>
              </dgm:ruleLst>
            </dgm:layoutNode>
            <dgm:layoutNode name="descendantBox" styleLbl="bgAccFollowNode1">
              <dgm:alg type="tx">
                <dgm:param type="stBulletLvl" val="0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/>
              <dgm:constrLst>
                <dgm:constr type="tMarg" refType="primFontSz"/>
                <dgm:constr type="bMarg" refType="primFontSz"/>
                <dgm:constr type="lMarg" refType="w" fact="0.0575"/>
                <dgm:constr type="rMarg" refType="w" fact="0.0575"/>
              </dgm:constrLst>
              <dgm:presOf axis="des" ptType="node"/>
              <dgm:ruleLst>
                <dgm:rule type="primFontSz" val="11" fact="NaN" max="NaN"/>
              </dgm:ruleLst>
            </dgm:layoutNod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parentTextArrow" refType="w" fact="0.25"/>
              <dgm:constr type="t" for="ch" forName="parentTextArrow"/>
              <dgm:constr type="h" for="ch" forName="parentTextArrow" refType="h" fact="0.65"/>
              <dgm:constr type="w" for="ch" forName="arrow" refType="w" fact="0.25"/>
              <dgm:constr type="h" for="ch" forName="arrow" refType="h"/>
              <dgm:constr type="l" for="ch" forName="descendantArrow" refType="w" fact="0.25"/>
              <dgm:constr type="w" for="ch" forName="descendantArrow" refType="w" fact="0.75"/>
              <dgm:constr type="b" for="ch" forName="descendantArrow" refType="h" fact="0.65"/>
              <dgm:constr type="h" for="ch" forName="descendantArrow" refType="h" fact="0.65"/>
            </dgm:constrLst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>
                <dgm:constr type="primFontSz" refType="h" op="lte" fact="0.5"/>
                <dgm:constr type="lMarg" refType="w" fact="0.2016"/>
                <dgm:constr type="rMarg" refType="w" fact="0.2016"/>
              </dgm:constrLst>
              <dgm:ruleLst>
                <dgm:rule type="primFontSz" val="13" fact="NaN" max="NaN"/>
              </dgm:ruleLst>
            </dgm:layoutNode>
            <dgm:layoutNode name="arrow" styleLbl="alignNode1">
              <dgm:alg type="sp"/>
              <dgm:shape xmlns:r="http://schemas.openxmlformats.org/officeDocument/2006/relationships" rot="180" type="upArrowCallout" r:blip="">
                <dgm:adjLst>
                  <dgm:adj idx="1" val="0.05"/>
                  <dgm:adj idx="2" val="0.1"/>
                  <dgm:adj idx="3" val="0.15"/>
                </dgm:adjLst>
              </dgm:shape>
              <dgm:presOf axis="self"/>
              <dgm:constrLst/>
              <dgm:ruleLst/>
            </dgm:layoutNode>
            <dgm:layoutNode name="descendantArrow" styleLbl="bgAccFollowNode1">
              <dgm:alg type="tx">
                <dgm:param type="stBulletLvl" val="0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tMarg" refType="primFontSz"/>
                <dgm:constr type="bMarg" refType="primFontSz"/>
                <dgm:constr type="lMarg" refType="w" fact="0.0575"/>
                <dgm:constr type="rMarg" refType="w" fact="0.0575"/>
              </dgm:constrLst>
              <dgm:ruleLst>
                <dgm:rule type="primFontSz" val="11" fact="NaN" max="NaN"/>
              </dgm:ruleLst>
            </dgm:layoutNod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>
            <a:spLocks/>
          </p:cNvSpPr>
          <p:nvPr/>
        </p:nvSpPr>
        <p:spPr>
          <a:xfrm>
            <a:off x="0" y="0"/>
            <a:ext cx="12192000" cy="5867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0" y="1992868"/>
            <a:ext cx="12192000" cy="6858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600" b="1" cap="all" baseline="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Presentation title</a:t>
            </a:r>
          </a:p>
        </p:txBody>
      </p:sp>
      <p:sp>
        <p:nvSpPr>
          <p:cNvPr id="19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0" y="6377355"/>
            <a:ext cx="1625600" cy="365125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bg2"/>
                </a:solidFill>
                <a:latin typeface="+mj-lt"/>
              </a:defRPr>
            </a:lvl1pPr>
          </a:lstStyle>
          <a:p>
            <a:fld id="{48A87A34-81AB-432B-8DAE-1953F412C126}" type="datetimeFigureOut">
              <a:rPr lang="en-US" smtClean="0"/>
              <a:pPr/>
              <a:t>9/28/20</a:t>
            </a:fld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518400" y="6377355"/>
            <a:ext cx="3860800" cy="365125"/>
          </a:xfrm>
          <a:prstGeom prst="rect">
            <a:avLst/>
          </a:prstGeom>
        </p:spPr>
        <p:txBody>
          <a:bodyPr/>
          <a:lstStyle>
            <a:lvl1pPr algn="r">
              <a:defRPr sz="1400">
                <a:solidFill>
                  <a:schemeClr val="bg2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2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074400" y="6362701"/>
            <a:ext cx="812800" cy="365125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bg2"/>
                </a:solidFill>
                <a:latin typeface="+mj-lt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2819400"/>
            <a:ext cx="12192000" cy="533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Presentation Subtitle</a:t>
            </a:r>
          </a:p>
        </p:txBody>
      </p:sp>
      <p:sp>
        <p:nvSpPr>
          <p:cNvPr id="27" name="Text Placeholder 26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3733800"/>
            <a:ext cx="12192000" cy="10668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 i="1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Presenter’s Name</a:t>
            </a:r>
          </a:p>
        </p:txBody>
      </p:sp>
    </p:spTree>
    <p:extLst>
      <p:ext uri="{BB962C8B-B14F-4D97-AF65-F5344CB8AC3E}">
        <p14:creationId xmlns:p14="http://schemas.microsoft.com/office/powerpoint/2010/main" val="2186321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609601"/>
            <a:ext cx="2743200" cy="4648201"/>
          </a:xfrm>
          <a:prstGeom prst="rect">
            <a:avLst/>
          </a:prstGeom>
        </p:spPr>
        <p:txBody>
          <a:bodyPr vert="eaVert"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609601"/>
            <a:ext cx="8026400" cy="4648201"/>
          </a:xfrm>
          <a:prstGeom prst="rect">
            <a:avLst/>
          </a:prstGeom>
        </p:spPr>
        <p:txBody>
          <a:bodyPr vert="eaVert"/>
          <a:lstStyle>
            <a:lvl1pPr>
              <a:defRPr baseline="0">
                <a:solidFill>
                  <a:schemeClr val="accent6"/>
                </a:solidFill>
              </a:defRPr>
            </a:lvl1pPr>
            <a:lvl2pPr>
              <a:defRPr baseline="0">
                <a:solidFill>
                  <a:schemeClr val="accent6"/>
                </a:solidFill>
              </a:defRPr>
            </a:lvl2pPr>
            <a:lvl3pPr>
              <a:defRPr baseline="0">
                <a:solidFill>
                  <a:schemeClr val="accent6"/>
                </a:solidFill>
              </a:defRPr>
            </a:lvl3pPr>
            <a:lvl4pPr>
              <a:defRPr baseline="0">
                <a:solidFill>
                  <a:schemeClr val="accent6"/>
                </a:solidFill>
              </a:defRPr>
            </a:lvl4pPr>
            <a:lvl5pPr>
              <a:defRPr baseline="0">
                <a:solidFill>
                  <a:schemeClr val="accent6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0" y="6377355"/>
            <a:ext cx="1625600" cy="365125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bg2"/>
                </a:solidFill>
                <a:latin typeface="+mj-lt"/>
              </a:defRPr>
            </a:lvl1pPr>
          </a:lstStyle>
          <a:p>
            <a:fld id="{48A87A34-81AB-432B-8DAE-1953F412C126}" type="datetimeFigureOut">
              <a:rPr lang="en-US" smtClean="0"/>
              <a:t>9/28/20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518400" y="6377355"/>
            <a:ext cx="3860800" cy="365125"/>
          </a:xfrm>
          <a:prstGeom prst="rect">
            <a:avLst/>
          </a:prstGeom>
        </p:spPr>
        <p:txBody>
          <a:bodyPr/>
          <a:lstStyle>
            <a:lvl1pPr algn="r">
              <a:defRPr sz="1400">
                <a:solidFill>
                  <a:schemeClr val="bg2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074400" y="6362701"/>
            <a:ext cx="812800" cy="365125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bg2"/>
                </a:solidFill>
                <a:latin typeface="+mj-lt"/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18237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9/28/20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44095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9/28/20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365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9/28/20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57601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9/28/20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INFO546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77943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9/28/20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74645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9/28/20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86910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9/28/20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00918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9/28/20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08015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9/28/20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3244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1200" y="609600"/>
            <a:ext cx="10972800" cy="4953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  <a:lvl2pPr>
              <a:defRPr>
                <a:solidFill>
                  <a:schemeClr val="accent6"/>
                </a:solidFill>
              </a:defRPr>
            </a:lvl2pPr>
            <a:lvl3pPr>
              <a:defRPr>
                <a:solidFill>
                  <a:schemeClr val="accent6"/>
                </a:solidFill>
              </a:defRPr>
            </a:lvl3pPr>
            <a:lvl4pPr>
              <a:defRPr>
                <a:solidFill>
                  <a:schemeClr val="accent6"/>
                </a:solidFill>
              </a:defRPr>
            </a:lvl4pPr>
            <a:lvl5pPr>
              <a:defRPr>
                <a:solidFill>
                  <a:schemeClr val="accent6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0" y="6377355"/>
            <a:ext cx="1625600" cy="365125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bg2"/>
                </a:solidFill>
                <a:latin typeface="+mj-lt"/>
              </a:defRPr>
            </a:lvl1pPr>
          </a:lstStyle>
          <a:p>
            <a:fld id="{48A87A34-81AB-432B-8DAE-1953F412C126}" type="datetimeFigureOut">
              <a:rPr lang="en-US" smtClean="0"/>
              <a:pPr/>
              <a:t>9/28/20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518400" y="6377355"/>
            <a:ext cx="3860800" cy="365125"/>
          </a:xfrm>
          <a:prstGeom prst="rect">
            <a:avLst/>
          </a:prstGeom>
        </p:spPr>
        <p:txBody>
          <a:bodyPr/>
          <a:lstStyle>
            <a:lvl1pPr algn="r">
              <a:defRPr sz="1400">
                <a:solidFill>
                  <a:schemeClr val="bg2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074400" y="6362701"/>
            <a:ext cx="812800" cy="365125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bg2"/>
                </a:solidFill>
                <a:latin typeface="+mj-lt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522593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9/28/20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749976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9/28/20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950442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9/28/20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473031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9/28/20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2457392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9/28/20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975225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9/28/20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9627102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9/28/20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262114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9/28/20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17639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9/28/20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8353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6858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16000" y="2133600"/>
            <a:ext cx="10261600" cy="32004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  <a:lvl2pPr>
              <a:defRPr>
                <a:solidFill>
                  <a:schemeClr val="accent6"/>
                </a:solidFill>
              </a:defRPr>
            </a:lvl2pPr>
            <a:lvl3pPr>
              <a:defRPr>
                <a:solidFill>
                  <a:schemeClr val="accent6"/>
                </a:solidFill>
              </a:defRPr>
            </a:lvl3pPr>
            <a:lvl4pPr>
              <a:defRPr>
                <a:solidFill>
                  <a:schemeClr val="accent6"/>
                </a:solidFill>
              </a:defRPr>
            </a:lvl4pPr>
            <a:lvl5pPr>
              <a:defRPr>
                <a:solidFill>
                  <a:schemeClr val="accent6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0" y="6377355"/>
            <a:ext cx="1625600" cy="365125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bg2"/>
                </a:solidFill>
                <a:latin typeface="+mj-lt"/>
              </a:defRPr>
            </a:lvl1pPr>
          </a:lstStyle>
          <a:p>
            <a:fld id="{48A87A34-81AB-432B-8DAE-1953F412C126}" type="datetimeFigureOut">
              <a:rPr lang="en-US" smtClean="0"/>
              <a:pPr/>
              <a:t>9/28/20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518400" y="6377355"/>
            <a:ext cx="3860800" cy="365125"/>
          </a:xfrm>
          <a:prstGeom prst="rect">
            <a:avLst/>
          </a:prstGeom>
        </p:spPr>
        <p:txBody>
          <a:bodyPr/>
          <a:lstStyle>
            <a:lvl1pPr algn="r">
              <a:defRPr sz="1400">
                <a:solidFill>
                  <a:schemeClr val="bg2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074400" y="6362701"/>
            <a:ext cx="812800" cy="365125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bg2"/>
                </a:solidFill>
                <a:latin typeface="+mj-lt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0796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7620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chemeClr val="accent6"/>
                </a:solidFill>
              </a:defRPr>
            </a:lvl1pPr>
            <a:lvl2pPr>
              <a:defRPr sz="2400">
                <a:solidFill>
                  <a:schemeClr val="accent6"/>
                </a:solidFill>
              </a:defRPr>
            </a:lvl2pPr>
            <a:lvl3pPr>
              <a:defRPr sz="2000">
                <a:solidFill>
                  <a:schemeClr val="accent6"/>
                </a:solidFill>
              </a:defRPr>
            </a:lvl3pPr>
            <a:lvl4pPr>
              <a:defRPr sz="1800">
                <a:solidFill>
                  <a:schemeClr val="accent6"/>
                </a:solidFill>
              </a:defRPr>
            </a:lvl4pPr>
            <a:lvl5pPr>
              <a:defRPr sz="1800">
                <a:solidFill>
                  <a:schemeClr val="accent6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7620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chemeClr val="accent6"/>
                </a:solidFill>
              </a:defRPr>
            </a:lvl1pPr>
            <a:lvl2pPr>
              <a:defRPr sz="2400">
                <a:solidFill>
                  <a:schemeClr val="accent6"/>
                </a:solidFill>
              </a:defRPr>
            </a:lvl2pPr>
            <a:lvl3pPr>
              <a:defRPr sz="2000">
                <a:solidFill>
                  <a:schemeClr val="accent6"/>
                </a:solidFill>
              </a:defRPr>
            </a:lvl3pPr>
            <a:lvl4pPr>
              <a:defRPr sz="1800">
                <a:solidFill>
                  <a:schemeClr val="accent6"/>
                </a:solidFill>
              </a:defRPr>
            </a:lvl4pPr>
            <a:lvl5pPr>
              <a:defRPr sz="1800">
                <a:solidFill>
                  <a:schemeClr val="accent6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0" y="6377355"/>
            <a:ext cx="1625600" cy="365125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bg2"/>
                </a:solidFill>
                <a:latin typeface="+mj-lt"/>
              </a:defRPr>
            </a:lvl1pPr>
          </a:lstStyle>
          <a:p>
            <a:fld id="{48A87A34-81AB-432B-8DAE-1953F412C126}" type="datetimeFigureOut">
              <a:rPr lang="en-US" smtClean="0"/>
              <a:pPr/>
              <a:t>9/28/20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518400" y="6377355"/>
            <a:ext cx="3860800" cy="365125"/>
          </a:xfrm>
          <a:prstGeom prst="rect">
            <a:avLst/>
          </a:prstGeom>
        </p:spPr>
        <p:txBody>
          <a:bodyPr/>
          <a:lstStyle>
            <a:lvl1pPr algn="r">
              <a:defRPr sz="1400">
                <a:solidFill>
                  <a:schemeClr val="bg2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074400" y="6362701"/>
            <a:ext cx="812800" cy="365125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bg2"/>
                </a:solidFill>
                <a:latin typeface="+mj-lt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9715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655639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 cap="all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1371601"/>
            <a:ext cx="5386917" cy="3763963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accent6"/>
                </a:solidFill>
              </a:defRPr>
            </a:lvl1pPr>
            <a:lvl2pPr>
              <a:defRPr sz="2000">
                <a:solidFill>
                  <a:schemeClr val="accent6"/>
                </a:solidFill>
              </a:defRPr>
            </a:lvl2pPr>
            <a:lvl3pPr>
              <a:defRPr sz="1800">
                <a:solidFill>
                  <a:schemeClr val="accent6"/>
                </a:solidFill>
              </a:defRPr>
            </a:lvl3pPr>
            <a:lvl4pPr>
              <a:defRPr sz="1600">
                <a:solidFill>
                  <a:schemeClr val="accent6"/>
                </a:solidFill>
              </a:defRPr>
            </a:lvl4pPr>
            <a:lvl5pPr>
              <a:defRPr sz="1600">
                <a:solidFill>
                  <a:schemeClr val="accent6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655639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 cap="all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1371601"/>
            <a:ext cx="5389033" cy="3763963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accent6"/>
                </a:solidFill>
              </a:defRPr>
            </a:lvl1pPr>
            <a:lvl2pPr>
              <a:defRPr sz="2000">
                <a:solidFill>
                  <a:schemeClr val="accent6"/>
                </a:solidFill>
              </a:defRPr>
            </a:lvl2pPr>
            <a:lvl3pPr>
              <a:defRPr sz="1800">
                <a:solidFill>
                  <a:schemeClr val="accent6"/>
                </a:solidFill>
              </a:defRPr>
            </a:lvl3pPr>
            <a:lvl4pPr>
              <a:defRPr sz="1600">
                <a:solidFill>
                  <a:schemeClr val="accent6"/>
                </a:solidFill>
              </a:defRPr>
            </a:lvl4pPr>
            <a:lvl5pPr>
              <a:defRPr sz="1600">
                <a:solidFill>
                  <a:schemeClr val="accent6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0" y="6377355"/>
            <a:ext cx="1625600" cy="365125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bg2"/>
                </a:solidFill>
                <a:latin typeface="+mj-lt"/>
              </a:defRPr>
            </a:lvl1pPr>
          </a:lstStyle>
          <a:p>
            <a:fld id="{48A87A34-81AB-432B-8DAE-1953F412C126}" type="datetimeFigureOut">
              <a:rPr lang="en-US" smtClean="0"/>
              <a:pPr/>
              <a:t>9/28/20</a:t>
            </a:fld>
            <a:endParaRPr lang="en-US" dirty="0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518400" y="6377355"/>
            <a:ext cx="3860800" cy="365125"/>
          </a:xfrm>
          <a:prstGeom prst="rect">
            <a:avLst/>
          </a:prstGeom>
        </p:spPr>
        <p:txBody>
          <a:bodyPr/>
          <a:lstStyle>
            <a:lvl1pPr algn="r">
              <a:defRPr sz="1400">
                <a:solidFill>
                  <a:schemeClr val="bg2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074400" y="6362701"/>
            <a:ext cx="812800" cy="365125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bg2"/>
                </a:solidFill>
                <a:latin typeface="+mj-lt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5281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0" y="6377355"/>
            <a:ext cx="1625600" cy="365125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bg2"/>
                </a:solidFill>
                <a:latin typeface="+mj-lt"/>
              </a:defRPr>
            </a:lvl1pPr>
          </a:lstStyle>
          <a:p>
            <a:fld id="{48A87A34-81AB-432B-8DAE-1953F412C126}" type="datetimeFigureOut">
              <a:rPr lang="en-US" smtClean="0"/>
              <a:pPr/>
              <a:t>9/28/20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518400" y="6377355"/>
            <a:ext cx="3860800" cy="365125"/>
          </a:xfrm>
          <a:prstGeom prst="rect">
            <a:avLst/>
          </a:prstGeom>
        </p:spPr>
        <p:txBody>
          <a:bodyPr/>
          <a:lstStyle>
            <a:lvl1pPr algn="r">
              <a:defRPr sz="1400">
                <a:solidFill>
                  <a:schemeClr val="bg2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074400" y="6362701"/>
            <a:ext cx="812800" cy="365125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bg2"/>
                </a:solidFill>
                <a:latin typeface="+mj-lt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381000"/>
            <a:ext cx="12192000" cy="990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4000" b="1" cap="all" baseline="0">
                <a:latin typeface="+mj-lt"/>
              </a:defRPr>
            </a:lvl1pPr>
          </a:lstStyle>
          <a:p>
            <a:pPr lvl="0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565934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685799"/>
            <a:ext cx="4011084" cy="685800"/>
          </a:xfrm>
          <a:prstGeom prst="rect">
            <a:avLst/>
          </a:prstGeom>
        </p:spPr>
        <p:txBody>
          <a:bodyPr anchor="b"/>
          <a:lstStyle>
            <a:lvl1pPr algn="l">
              <a:defRPr sz="2000" b="1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685800"/>
            <a:ext cx="6815667" cy="4495800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chemeClr val="accent6"/>
                </a:solidFill>
              </a:defRPr>
            </a:lvl1pPr>
            <a:lvl2pPr>
              <a:defRPr sz="2800">
                <a:solidFill>
                  <a:schemeClr val="accent6"/>
                </a:solidFill>
              </a:defRPr>
            </a:lvl2pPr>
            <a:lvl3pPr>
              <a:defRPr sz="2400">
                <a:solidFill>
                  <a:schemeClr val="accent6"/>
                </a:solidFill>
              </a:defRPr>
            </a:lvl3pPr>
            <a:lvl4pPr>
              <a:defRPr sz="2000">
                <a:solidFill>
                  <a:schemeClr val="accent6"/>
                </a:solidFill>
              </a:defRPr>
            </a:lvl4pPr>
            <a:lvl5pPr>
              <a:defRPr sz="2000">
                <a:solidFill>
                  <a:schemeClr val="accent6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47800"/>
            <a:ext cx="4011084" cy="3733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chemeClr val="accent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0" y="6377355"/>
            <a:ext cx="1625600" cy="365125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bg2"/>
                </a:solidFill>
                <a:latin typeface="+mj-lt"/>
              </a:defRPr>
            </a:lvl1pPr>
          </a:lstStyle>
          <a:p>
            <a:fld id="{48A87A34-81AB-432B-8DAE-1953F412C126}" type="datetimeFigureOut">
              <a:rPr lang="en-US" smtClean="0"/>
              <a:t>9/28/20</a:t>
            </a:fld>
            <a:endParaRPr lang="en-US" dirty="0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518400" y="6377355"/>
            <a:ext cx="3860800" cy="365125"/>
          </a:xfrm>
          <a:prstGeom prst="rect">
            <a:avLst/>
          </a:prstGeom>
        </p:spPr>
        <p:txBody>
          <a:bodyPr/>
          <a:lstStyle>
            <a:lvl1pPr algn="r">
              <a:defRPr sz="1400">
                <a:solidFill>
                  <a:schemeClr val="bg2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074400" y="6362701"/>
            <a:ext cx="812800" cy="365125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bg2"/>
                </a:solidFill>
                <a:latin typeface="+mj-lt"/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24585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609600"/>
            <a:ext cx="975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1981199"/>
            <a:ext cx="9753600" cy="33559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1176338"/>
            <a:ext cx="975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accent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0" y="6377355"/>
            <a:ext cx="1625600" cy="365125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bg2"/>
                </a:solidFill>
                <a:latin typeface="+mj-lt"/>
              </a:defRPr>
            </a:lvl1pPr>
          </a:lstStyle>
          <a:p>
            <a:fld id="{48A87A34-81AB-432B-8DAE-1953F412C126}" type="datetimeFigureOut">
              <a:rPr lang="en-US" smtClean="0"/>
              <a:t>9/28/20</a:t>
            </a:fld>
            <a:endParaRPr lang="en-US" dirty="0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518400" y="6377355"/>
            <a:ext cx="3860800" cy="365125"/>
          </a:xfrm>
          <a:prstGeom prst="rect">
            <a:avLst/>
          </a:prstGeom>
        </p:spPr>
        <p:txBody>
          <a:bodyPr/>
          <a:lstStyle>
            <a:lvl1pPr algn="r">
              <a:defRPr sz="1400">
                <a:solidFill>
                  <a:schemeClr val="bg2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074400" y="6362701"/>
            <a:ext cx="812800" cy="365125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bg2"/>
                </a:solidFill>
                <a:latin typeface="+mj-lt"/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36014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685801"/>
            <a:ext cx="10972800" cy="4525963"/>
          </a:xfrm>
          <a:prstGeom prst="rect">
            <a:avLst/>
          </a:prstGeom>
        </p:spPr>
        <p:txBody>
          <a:bodyPr vert="eaVert"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0" y="6377355"/>
            <a:ext cx="1625600" cy="365125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bg2"/>
                </a:solidFill>
                <a:latin typeface="+mj-lt"/>
              </a:defRPr>
            </a:lvl1pPr>
          </a:lstStyle>
          <a:p>
            <a:fld id="{48A87A34-81AB-432B-8DAE-1953F412C126}" type="datetimeFigureOut">
              <a:rPr lang="en-US" smtClean="0"/>
              <a:pPr/>
              <a:t>9/28/20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518400" y="6377355"/>
            <a:ext cx="3860800" cy="365125"/>
          </a:xfrm>
          <a:prstGeom prst="rect">
            <a:avLst/>
          </a:prstGeom>
        </p:spPr>
        <p:txBody>
          <a:bodyPr/>
          <a:lstStyle>
            <a:lvl1pPr algn="r">
              <a:defRPr sz="1400">
                <a:solidFill>
                  <a:schemeClr val="bg2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074400" y="6362701"/>
            <a:ext cx="812800" cy="365125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bg2"/>
                </a:solidFill>
                <a:latin typeface="+mj-lt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2988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/>
          </p:cNvSpPr>
          <p:nvPr/>
        </p:nvSpPr>
        <p:spPr>
          <a:xfrm>
            <a:off x="0" y="5913119"/>
            <a:ext cx="12192000" cy="102108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0" y="6377355"/>
            <a:ext cx="1625600" cy="365125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bg2"/>
                </a:solidFill>
                <a:latin typeface="+mj-lt"/>
              </a:defRPr>
            </a:lvl1pPr>
          </a:lstStyle>
          <a:p>
            <a:fld id="{48A87A34-81AB-432B-8DAE-1953F412C126}" type="datetimeFigureOut">
              <a:rPr lang="en-US" smtClean="0"/>
              <a:pPr/>
              <a:t>9/28/20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518400" y="6377355"/>
            <a:ext cx="3860800" cy="365125"/>
          </a:xfrm>
          <a:prstGeom prst="rect">
            <a:avLst/>
          </a:prstGeom>
        </p:spPr>
        <p:txBody>
          <a:bodyPr/>
          <a:lstStyle>
            <a:lvl1pPr algn="r">
              <a:defRPr sz="1400">
                <a:solidFill>
                  <a:schemeClr val="bg2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074400" y="6362701"/>
            <a:ext cx="812800" cy="365125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bg2"/>
                </a:solidFill>
                <a:latin typeface="+mj-lt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0" y="5867401"/>
            <a:ext cx="1219200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2" name="Picture 1" descr="College_ComputingInformatics-oneline.png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1" y="6172200"/>
            <a:ext cx="5058795" cy="586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3111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9/28/20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INFO546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2305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  <p:sldLayoutId id="214748371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ctb.ku.edu/en" TargetMode="Externa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s://dtj71tf2hpn19.cloudfront.net/assets/pdf/g2114.pdf" TargetMode="External"/><Relationship Id="rId1" Type="http://schemas.openxmlformats.org/officeDocument/2006/relationships/slideLayout" Target="../slideLayouts/slideLayout1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s://rstudio.com/products/rstudio/download/" TargetMode="External"/><Relationship Id="rId1" Type="http://schemas.openxmlformats.org/officeDocument/2006/relationships/slideLayout" Target="../slideLayouts/slideLayout1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30">
            <a:extLst>
              <a:ext uri="{FF2B5EF4-FFF2-40B4-BE49-F238E27FC236}">
                <a16:creationId xmlns:a16="http://schemas.microsoft.com/office/drawing/2014/main" id="{0ADFFC45-3DC9-4433-926F-043E879D9D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B5F26A87-0610-435F-AA13-BD658385C9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267230" y="-8468"/>
            <a:ext cx="4763558" cy="6866467"/>
            <a:chOff x="67175" y="-8467"/>
            <a:chExt cx="4763558" cy="6866467"/>
          </a:xfrm>
        </p:grpSpPr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E6321436-5AAD-4FB6-BB0D-316D4540E8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448300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94B0BD33-3D46-4F43-947A-825DFEF610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67175" y="3681413"/>
              <a:ext cx="4763558" cy="3176587"/>
            </a:xfrm>
            <a:prstGeom prst="line">
              <a:avLst/>
            </a:prstGeom>
            <a:ln w="9525">
              <a:solidFill>
                <a:schemeClr val="tx1">
                  <a:lumMod val="50000"/>
                  <a:lumOff val="50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Rectangle 23">
              <a:extLst>
                <a:ext uri="{FF2B5EF4-FFF2-40B4-BE49-F238E27FC236}">
                  <a16:creationId xmlns:a16="http://schemas.microsoft.com/office/drawing/2014/main" id="{92E26C27-E1F5-47DC-9F83-469D196C55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58764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7" name="Rectangle 25">
              <a:extLst>
                <a:ext uri="{FF2B5EF4-FFF2-40B4-BE49-F238E27FC236}">
                  <a16:creationId xmlns:a16="http://schemas.microsoft.com/office/drawing/2014/main" id="{95F944E7-2B4E-4AE2-B4DB-846FF8AE0B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80730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Isosceles Triangle 37">
              <a:extLst>
                <a:ext uri="{FF2B5EF4-FFF2-40B4-BE49-F238E27FC236}">
                  <a16:creationId xmlns:a16="http://schemas.microsoft.com/office/drawing/2014/main" id="{FF14952D-390F-46CC-B302-73DDD9C416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9621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9" name="Rectangle 27">
              <a:extLst>
                <a:ext uri="{FF2B5EF4-FFF2-40B4-BE49-F238E27FC236}">
                  <a16:creationId xmlns:a16="http://schemas.microsoft.com/office/drawing/2014/main" id="{867CDE55-B22A-40D0-882A-9452919EEC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411788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>
              <a:extLst>
                <a:ext uri="{FF2B5EF4-FFF2-40B4-BE49-F238E27FC236}">
                  <a16:creationId xmlns:a16="http://schemas.microsoft.com/office/drawing/2014/main" id="{8C409231-C942-4808-B529-DAC32A7DB0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448954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E061C8F-82CA-FA40-9EC7-1CB0B561FB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7335" y="1282701"/>
            <a:ext cx="5096060" cy="4307148"/>
          </a:xfrm>
        </p:spPr>
        <p:txBody>
          <a:bodyPr anchor="ctr">
            <a:normAutofit/>
          </a:bodyPr>
          <a:lstStyle/>
          <a:p>
            <a:r>
              <a:rPr lang="en-US" dirty="0"/>
              <a:t>Week 2</a:t>
            </a:r>
          </a:p>
        </p:txBody>
      </p:sp>
      <p:sp>
        <p:nvSpPr>
          <p:cNvPr id="42" name="Freeform: Shape 41">
            <a:extLst>
              <a:ext uri="{FF2B5EF4-FFF2-40B4-BE49-F238E27FC236}">
                <a16:creationId xmlns:a16="http://schemas.microsoft.com/office/drawing/2014/main" id="{69370F01-B8C9-4CE4-824C-92B2792E6E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36497" y="-8468"/>
            <a:ext cx="5074930" cy="6866468"/>
          </a:xfrm>
          <a:custGeom>
            <a:avLst/>
            <a:gdLst>
              <a:gd name="connsiteX0" fmla="*/ 0 w 5074930"/>
              <a:gd name="connsiteY0" fmla="*/ 0 h 6858000"/>
              <a:gd name="connsiteX1" fmla="*/ 1249825 w 5074930"/>
              <a:gd name="connsiteY1" fmla="*/ 0 h 6858000"/>
              <a:gd name="connsiteX2" fmla="*/ 1249825 w 5074930"/>
              <a:gd name="connsiteY2" fmla="*/ 8457 h 6858000"/>
              <a:gd name="connsiteX3" fmla="*/ 5074930 w 5074930"/>
              <a:gd name="connsiteY3" fmla="*/ 8457 h 6858000"/>
              <a:gd name="connsiteX4" fmla="*/ 5074930 w 5074930"/>
              <a:gd name="connsiteY4" fmla="*/ 6858000 h 6858000"/>
              <a:gd name="connsiteX5" fmla="*/ 1249825 w 5074930"/>
              <a:gd name="connsiteY5" fmla="*/ 6858000 h 6858000"/>
              <a:gd name="connsiteX6" fmla="*/ 1109383 w 507493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74930" h="6858000">
                <a:moveTo>
                  <a:pt x="0" y="0"/>
                </a:moveTo>
                <a:lnTo>
                  <a:pt x="1249825" y="0"/>
                </a:lnTo>
                <a:lnTo>
                  <a:pt x="1249825" y="8457"/>
                </a:lnTo>
                <a:lnTo>
                  <a:pt x="5074930" y="8457"/>
                </a:lnTo>
                <a:lnTo>
                  <a:pt x="5074930" y="6858000"/>
                </a:lnTo>
                <a:lnTo>
                  <a:pt x="1249825" y="6858000"/>
                </a:lnTo>
                <a:lnTo>
                  <a:pt x="1109383" y="685800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AF3DEC-FE1F-9C48-8AF8-FFF708D08F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21120" y="2876315"/>
            <a:ext cx="3602567" cy="1096899"/>
          </a:xfrm>
        </p:spPr>
        <p:txBody>
          <a:bodyPr anchor="ctr">
            <a:normAutofit/>
          </a:bodyPr>
          <a:lstStyle/>
          <a:p>
            <a:pPr algn="l"/>
            <a:r>
              <a:rPr lang="en-US" dirty="0">
                <a:solidFill>
                  <a:srgbClr val="FFFFFF"/>
                </a:solidFill>
              </a:rPr>
              <a:t>Understand communities and setting up RStudio!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216A43A-F403-2E4A-833F-AB5F52963B71}"/>
              </a:ext>
            </a:extLst>
          </p:cNvPr>
          <p:cNvSpPr/>
          <p:nvPr/>
        </p:nvSpPr>
        <p:spPr>
          <a:xfrm>
            <a:off x="271442" y="6314106"/>
            <a:ext cx="46907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hlinkClick r:id="rId2"/>
              </a:rPr>
              <a:t>Some contents from https://ctb.ku.edu/en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1014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0B5F7E3B-C5F1-40E0-A491-558BAFBC11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241804" y="1460500"/>
            <a:ext cx="0" cy="3937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10" name="Title 1">
            <a:extLst>
              <a:ext uri="{FF2B5EF4-FFF2-40B4-BE49-F238E27FC236}">
                <a16:creationId xmlns:a16="http://schemas.microsoft.com/office/drawing/2014/main" id="{BB7A35F5-74ED-354F-86A4-4A1905606A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816638"/>
            <a:ext cx="3367359" cy="5224724"/>
          </a:xfrm>
        </p:spPr>
        <p:txBody>
          <a:bodyPr anchor="ctr">
            <a:normAutofit/>
          </a:bodyPr>
          <a:lstStyle/>
          <a:p>
            <a:r>
              <a:rPr lang="en-US" altLang="en-US"/>
              <a:t>Low-effort Situations for Finding Info </a:t>
            </a:r>
          </a:p>
        </p:txBody>
      </p:sp>
      <p:sp>
        <p:nvSpPr>
          <p:cNvPr id="17411" name="Content Placeholder 2">
            <a:extLst>
              <a:ext uri="{FF2B5EF4-FFF2-40B4-BE49-F238E27FC236}">
                <a16:creationId xmlns:a16="http://schemas.microsoft.com/office/drawing/2014/main" id="{7793796D-CAEE-3341-9CF4-D12C794900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295" y="816638"/>
            <a:ext cx="4619706" cy="5224724"/>
          </a:xfrm>
        </p:spPr>
        <p:txBody>
          <a:bodyPr anchor="ctr">
            <a:normAutofit/>
          </a:bodyPr>
          <a:lstStyle/>
          <a:p>
            <a:pPr eaLnBrk="1" hangingPunct="1">
              <a:buFontTx/>
              <a:buNone/>
            </a:pPr>
            <a:r>
              <a:rPr lang="en-US" altLang="en-US"/>
              <a:t>Seek situations that offer—</a:t>
            </a:r>
          </a:p>
          <a:p>
            <a:pPr eaLnBrk="1" hangingPunct="1">
              <a:buFontTx/>
              <a:buChar char="•"/>
            </a:pPr>
            <a:r>
              <a:rPr lang="en-US" altLang="en-US"/>
              <a:t>Simplicity</a:t>
            </a:r>
          </a:p>
          <a:p>
            <a:pPr eaLnBrk="1" hangingPunct="1">
              <a:buFontTx/>
              <a:buChar char="•"/>
            </a:pPr>
            <a:r>
              <a:rPr lang="en-US" altLang="en-US"/>
              <a:t>Accessibility</a:t>
            </a:r>
          </a:p>
          <a:p>
            <a:pPr eaLnBrk="1" hangingPunct="1">
              <a:buFontTx/>
              <a:buChar char="•"/>
            </a:pPr>
            <a:r>
              <a:rPr lang="en-US" altLang="en-US"/>
              <a:t>Unobtrusiveness</a:t>
            </a:r>
          </a:p>
          <a:p>
            <a:pPr eaLnBrk="1" hangingPunct="1">
              <a:buFontTx/>
              <a:buChar char="•"/>
            </a:pPr>
            <a:r>
              <a:rPr lang="en-US" altLang="en-US"/>
              <a:t>Permission</a:t>
            </a:r>
          </a:p>
          <a:p>
            <a:pPr eaLnBrk="1" hangingPunct="1">
              <a:buFontTx/>
              <a:buChar char="•"/>
            </a:pPr>
            <a:r>
              <a:rPr lang="en-US" altLang="en-US"/>
              <a:t>Frequent activity</a:t>
            </a:r>
          </a:p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90980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45B71F80-1F92-4074-84D9-16A062B215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434" name="Title 1">
            <a:extLst>
              <a:ext uri="{FF2B5EF4-FFF2-40B4-BE49-F238E27FC236}">
                <a16:creationId xmlns:a16="http://schemas.microsoft.com/office/drawing/2014/main" id="{E534E7F0-B4A4-414D-A693-5263B666BA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6933" y="609600"/>
            <a:ext cx="10197494" cy="1099457"/>
          </a:xfrm>
        </p:spPr>
        <p:txBody>
          <a:bodyPr>
            <a:normAutofit/>
          </a:bodyPr>
          <a:lstStyle/>
          <a:p>
            <a:r>
              <a:rPr lang="en-US" altLang="en-US"/>
              <a:t>Gaining an Understanding of Your Community </a:t>
            </a:r>
          </a:p>
        </p:txBody>
      </p:sp>
      <p:sp>
        <p:nvSpPr>
          <p:cNvPr id="75" name="Isosceles Triangle 74">
            <a:extLst>
              <a:ext uri="{FF2B5EF4-FFF2-40B4-BE49-F238E27FC236}">
                <a16:creationId xmlns:a16="http://schemas.microsoft.com/office/drawing/2014/main" id="{7209C9DA-6E0D-46D9-8275-C52222D8CC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7" name="Isosceles Triangle 76">
            <a:extLst>
              <a:ext uri="{FF2B5EF4-FFF2-40B4-BE49-F238E27FC236}">
                <a16:creationId xmlns:a16="http://schemas.microsoft.com/office/drawing/2014/main" id="{3EB57A4D-E0D0-46DA-B339-F24CA46FA7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aphicFrame>
        <p:nvGraphicFramePr>
          <p:cNvPr id="18439" name="Content Placeholder 2">
            <a:extLst>
              <a:ext uri="{FF2B5EF4-FFF2-40B4-BE49-F238E27FC236}">
                <a16:creationId xmlns:a16="http://schemas.microsoft.com/office/drawing/2014/main" id="{45C45DDF-A7B9-4285-9D02-17E74524CF3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4668919"/>
              </p:ext>
            </p:extLst>
          </p:nvPr>
        </p:nvGraphicFramePr>
        <p:xfrm>
          <a:off x="1286933" y="1948543"/>
          <a:ext cx="9618133" cy="4093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384107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463" name="Rectangle 72">
            <a:extLst>
              <a:ext uri="{FF2B5EF4-FFF2-40B4-BE49-F238E27FC236}">
                <a16:creationId xmlns:a16="http://schemas.microsoft.com/office/drawing/2014/main" id="{45B71F80-1F92-4074-84D9-16A062B215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458" name="Title 1">
            <a:extLst>
              <a:ext uri="{FF2B5EF4-FFF2-40B4-BE49-F238E27FC236}">
                <a16:creationId xmlns:a16="http://schemas.microsoft.com/office/drawing/2014/main" id="{88F816B3-3AFF-FD4B-88BD-B1F51AAA7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6933" y="609600"/>
            <a:ext cx="10197494" cy="1099457"/>
          </a:xfrm>
        </p:spPr>
        <p:txBody>
          <a:bodyPr>
            <a:normAutofit/>
          </a:bodyPr>
          <a:lstStyle/>
          <a:p>
            <a:r>
              <a:rPr lang="en-US" altLang="en-US"/>
              <a:t>Interview Tips </a:t>
            </a:r>
          </a:p>
        </p:txBody>
      </p:sp>
      <p:sp>
        <p:nvSpPr>
          <p:cNvPr id="19464" name="Isosceles Triangle 74">
            <a:extLst>
              <a:ext uri="{FF2B5EF4-FFF2-40B4-BE49-F238E27FC236}">
                <a16:creationId xmlns:a16="http://schemas.microsoft.com/office/drawing/2014/main" id="{7209C9DA-6E0D-46D9-8275-C52222D8CC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7" name="Isosceles Triangle 76">
            <a:extLst>
              <a:ext uri="{FF2B5EF4-FFF2-40B4-BE49-F238E27FC236}">
                <a16:creationId xmlns:a16="http://schemas.microsoft.com/office/drawing/2014/main" id="{3EB57A4D-E0D0-46DA-B339-F24CA46FA7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aphicFrame>
        <p:nvGraphicFramePr>
          <p:cNvPr id="19465" name="Content Placeholder 2">
            <a:extLst>
              <a:ext uri="{FF2B5EF4-FFF2-40B4-BE49-F238E27FC236}">
                <a16:creationId xmlns:a16="http://schemas.microsoft.com/office/drawing/2014/main" id="{DEC8A8BA-1398-4C0B-869C-8582FCCE5D3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6125722"/>
              </p:ext>
            </p:extLst>
          </p:nvPr>
        </p:nvGraphicFramePr>
        <p:xfrm>
          <a:off x="1286933" y="1948543"/>
          <a:ext cx="9618133" cy="4093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460022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45B71F80-1F92-4074-84D9-16A062B215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482" name="Title 1">
            <a:extLst>
              <a:ext uri="{FF2B5EF4-FFF2-40B4-BE49-F238E27FC236}">
                <a16:creationId xmlns:a16="http://schemas.microsoft.com/office/drawing/2014/main" id="{E2AE0582-28C5-C344-B6FC-285F026035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6933" y="609600"/>
            <a:ext cx="10197494" cy="1099457"/>
          </a:xfrm>
        </p:spPr>
        <p:txBody>
          <a:bodyPr>
            <a:normAutofit/>
          </a:bodyPr>
          <a:lstStyle/>
          <a:p>
            <a:r>
              <a:rPr lang="en-US" altLang="en-US"/>
              <a:t>How to Write Your Description </a:t>
            </a:r>
          </a:p>
        </p:txBody>
      </p:sp>
      <p:sp>
        <p:nvSpPr>
          <p:cNvPr id="75" name="Isosceles Triangle 74">
            <a:extLst>
              <a:ext uri="{FF2B5EF4-FFF2-40B4-BE49-F238E27FC236}">
                <a16:creationId xmlns:a16="http://schemas.microsoft.com/office/drawing/2014/main" id="{7209C9DA-6E0D-46D9-8275-C52222D8CC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7" name="Isosceles Triangle 76">
            <a:extLst>
              <a:ext uri="{FF2B5EF4-FFF2-40B4-BE49-F238E27FC236}">
                <a16:creationId xmlns:a16="http://schemas.microsoft.com/office/drawing/2014/main" id="{3EB57A4D-E0D0-46DA-B339-F24CA46FA7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aphicFrame>
        <p:nvGraphicFramePr>
          <p:cNvPr id="20485" name="Content Placeholder 2">
            <a:extLst>
              <a:ext uri="{FF2B5EF4-FFF2-40B4-BE49-F238E27FC236}">
                <a16:creationId xmlns:a16="http://schemas.microsoft.com/office/drawing/2014/main" id="{698BDD0C-2EB4-4C5C-8D4C-A4AF265BA68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6724183"/>
              </p:ext>
            </p:extLst>
          </p:nvPr>
        </p:nvGraphicFramePr>
        <p:xfrm>
          <a:off x="1286933" y="1948543"/>
          <a:ext cx="9618133" cy="4093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560124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9EA247-B5C4-1346-803F-2319194E01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Collecting information about the problem</a:t>
            </a:r>
          </a:p>
        </p:txBody>
      </p:sp>
    </p:spTree>
    <p:extLst>
      <p:ext uri="{BB962C8B-B14F-4D97-AF65-F5344CB8AC3E}">
        <p14:creationId xmlns:p14="http://schemas.microsoft.com/office/powerpoint/2010/main" val="13945243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9" name="Rectangle 138">
            <a:extLst>
              <a:ext uri="{FF2B5EF4-FFF2-40B4-BE49-F238E27FC236}">
                <a16:creationId xmlns:a16="http://schemas.microsoft.com/office/drawing/2014/main" id="{CB5AA8A5-25CC-4295-892F-367FCDAF2B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1" name="Group 140">
            <a:extLst>
              <a:ext uri="{FF2B5EF4-FFF2-40B4-BE49-F238E27FC236}">
                <a16:creationId xmlns:a16="http://schemas.microsoft.com/office/drawing/2014/main" id="{09DD65AA-8280-4962-92F3-DF1CB53349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79068" y="-8467"/>
            <a:ext cx="4766733" cy="6866467"/>
            <a:chOff x="7425267" y="-8467"/>
            <a:chExt cx="4766733" cy="6866467"/>
          </a:xfrm>
        </p:grpSpPr>
        <p:cxnSp>
          <p:nvCxnSpPr>
            <p:cNvPr id="142" name="Straight Connector 141">
              <a:extLst>
                <a:ext uri="{FF2B5EF4-FFF2-40B4-BE49-F238E27FC236}">
                  <a16:creationId xmlns:a16="http://schemas.microsoft.com/office/drawing/2014/main" id="{88942788-FC6D-44C2-BFC1-6F064710DA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BFBFBF">
                  <a:alpha val="75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Connector 142">
              <a:extLst>
                <a:ext uri="{FF2B5EF4-FFF2-40B4-BE49-F238E27FC236}">
                  <a16:creationId xmlns:a16="http://schemas.microsoft.com/office/drawing/2014/main" id="{01093AC6-E5C2-4894-A520-5BE11049F2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rgbClr val="BFBFBF">
                  <a:alpha val="8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4" name="Rectangle 23">
              <a:extLst>
                <a:ext uri="{FF2B5EF4-FFF2-40B4-BE49-F238E27FC236}">
                  <a16:creationId xmlns:a16="http://schemas.microsoft.com/office/drawing/2014/main" id="{F2EF9281-EAD8-4973-938C-52DECCD0F6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5" name="Rectangle 25">
              <a:extLst>
                <a:ext uri="{FF2B5EF4-FFF2-40B4-BE49-F238E27FC236}">
                  <a16:creationId xmlns:a16="http://schemas.microsoft.com/office/drawing/2014/main" id="{F4D52681-7A79-4750-8E02-7C30DBAFE9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6" name="Isosceles Triangle 145">
              <a:extLst>
                <a:ext uri="{FF2B5EF4-FFF2-40B4-BE49-F238E27FC236}">
                  <a16:creationId xmlns:a16="http://schemas.microsoft.com/office/drawing/2014/main" id="{F132E88E-8003-49D3-88BD-E18DF69650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7" name="Rectangle 27">
              <a:extLst>
                <a:ext uri="{FF2B5EF4-FFF2-40B4-BE49-F238E27FC236}">
                  <a16:creationId xmlns:a16="http://schemas.microsoft.com/office/drawing/2014/main" id="{8C986A99-157C-40D0-97AD-371B6F55E3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8" name="Rectangle 28">
              <a:extLst>
                <a:ext uri="{FF2B5EF4-FFF2-40B4-BE49-F238E27FC236}">
                  <a16:creationId xmlns:a16="http://schemas.microsoft.com/office/drawing/2014/main" id="{264123D5-6D32-4F54-BAD5-43A5BAF6AF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9" name="Rectangle 29">
              <a:extLst>
                <a:ext uri="{FF2B5EF4-FFF2-40B4-BE49-F238E27FC236}">
                  <a16:creationId xmlns:a16="http://schemas.microsoft.com/office/drawing/2014/main" id="{5FCA8C06-6A3E-4C39-9EF2-1179873319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0" name="Isosceles Triangle 149">
              <a:extLst>
                <a:ext uri="{FF2B5EF4-FFF2-40B4-BE49-F238E27FC236}">
                  <a16:creationId xmlns:a16="http://schemas.microsoft.com/office/drawing/2014/main" id="{3F93416A-6C44-4D77-A94A-DEBC035EA6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2290" name="Title 1">
            <a:extLst>
              <a:ext uri="{FF2B5EF4-FFF2-40B4-BE49-F238E27FC236}">
                <a16:creationId xmlns:a16="http://schemas.microsoft.com/office/drawing/2014/main" id="{3A0B6F34-9B50-5342-95AF-93BAD3B2ED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2481" y="1382486"/>
            <a:ext cx="3547581" cy="4093028"/>
          </a:xfrm>
        </p:spPr>
        <p:txBody>
          <a:bodyPr anchor="ctr">
            <a:normAutofit/>
          </a:bodyPr>
          <a:lstStyle/>
          <a:p>
            <a:pPr eaLnBrk="1" hangingPunct="1"/>
            <a:r>
              <a:rPr lang="en-US" altLang="en-US" sz="4400">
                <a:solidFill>
                  <a:schemeClr val="accent1">
                    <a:lumMod val="75000"/>
                  </a:schemeClr>
                </a:solidFill>
              </a:rPr>
              <a:t>Ten Steps in Information Collecting </a:t>
            </a:r>
          </a:p>
        </p:txBody>
      </p:sp>
      <p:sp>
        <p:nvSpPr>
          <p:cNvPr id="152" name="Rectangle 151">
            <a:extLst>
              <a:ext uri="{FF2B5EF4-FFF2-40B4-BE49-F238E27FC236}">
                <a16:creationId xmlns:a16="http://schemas.microsoft.com/office/drawing/2014/main" id="{24C6BC13-FB1E-48CC-B421-3D06039728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42625" y="0"/>
            <a:ext cx="644937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2295" name="Content Placeholder 2">
            <a:extLst>
              <a:ext uri="{FF2B5EF4-FFF2-40B4-BE49-F238E27FC236}">
                <a16:creationId xmlns:a16="http://schemas.microsoft.com/office/drawing/2014/main" id="{5C2E71BA-0F67-49CD-908A-01077FEBF24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5868774"/>
              </p:ext>
            </p:extLst>
          </p:nvPr>
        </p:nvGraphicFramePr>
        <p:xfrm>
          <a:off x="4852543" y="944564"/>
          <a:ext cx="6692814" cy="48231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603272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45B71F80-1F92-4074-84D9-16A062B215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14" name="Title 1">
            <a:extLst>
              <a:ext uri="{FF2B5EF4-FFF2-40B4-BE49-F238E27FC236}">
                <a16:creationId xmlns:a16="http://schemas.microsoft.com/office/drawing/2014/main" id="{D0C26BD5-B957-3744-A26F-E4692BD6B8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6933" y="609600"/>
            <a:ext cx="10197494" cy="1099457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/>
              <a:t>Collecting New Information </a:t>
            </a:r>
          </a:p>
        </p:txBody>
      </p:sp>
      <p:sp>
        <p:nvSpPr>
          <p:cNvPr id="13322" name="Isosceles Triangle 74">
            <a:extLst>
              <a:ext uri="{FF2B5EF4-FFF2-40B4-BE49-F238E27FC236}">
                <a16:creationId xmlns:a16="http://schemas.microsoft.com/office/drawing/2014/main" id="{7209C9DA-6E0D-46D9-8275-C52222D8CC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3323" name="Isosceles Triangle 76">
            <a:extLst>
              <a:ext uri="{FF2B5EF4-FFF2-40B4-BE49-F238E27FC236}">
                <a16:creationId xmlns:a16="http://schemas.microsoft.com/office/drawing/2014/main" id="{3EB57A4D-E0D0-46DA-B339-F24CA46FA7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aphicFrame>
        <p:nvGraphicFramePr>
          <p:cNvPr id="13317" name="Content Placeholder 2">
            <a:extLst>
              <a:ext uri="{FF2B5EF4-FFF2-40B4-BE49-F238E27FC236}">
                <a16:creationId xmlns:a16="http://schemas.microsoft.com/office/drawing/2014/main" id="{80C16297-2503-4586-8168-5F69C50A1F5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48475797"/>
              </p:ext>
            </p:extLst>
          </p:nvPr>
        </p:nvGraphicFramePr>
        <p:xfrm>
          <a:off x="1286933" y="1948543"/>
          <a:ext cx="9618133" cy="4093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201776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6F923C8F-B974-014D-B770-48FA087A4A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/>
              <a:t>Limitations of this Information: </a:t>
            </a:r>
          </a:p>
        </p:txBody>
      </p:sp>
      <p:graphicFrame>
        <p:nvGraphicFramePr>
          <p:cNvPr id="14341" name="Content Placeholder 2">
            <a:extLst>
              <a:ext uri="{FF2B5EF4-FFF2-40B4-BE49-F238E27FC236}">
                <a16:creationId xmlns:a16="http://schemas.microsoft.com/office/drawing/2014/main" id="{813BA2B4-277A-45BC-8073-5FDAF2DCF6F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8775039"/>
              </p:ext>
            </p:extLst>
          </p:nvPr>
        </p:nvGraphicFramePr>
        <p:xfrm>
          <a:off x="677863" y="2160588"/>
          <a:ext cx="8596312" cy="3881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243614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E46E0-3FF0-F446-99E1-E6B389E9EF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Analyzing community problems</a:t>
            </a:r>
          </a:p>
        </p:txBody>
      </p:sp>
    </p:spTree>
    <p:extLst>
      <p:ext uri="{BB962C8B-B14F-4D97-AF65-F5344CB8AC3E}">
        <p14:creationId xmlns:p14="http://schemas.microsoft.com/office/powerpoint/2010/main" val="6237178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45B71F80-1F92-4074-84D9-16A062B215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38" name="Title 1">
            <a:extLst>
              <a:ext uri="{FF2B5EF4-FFF2-40B4-BE49-F238E27FC236}">
                <a16:creationId xmlns:a16="http://schemas.microsoft.com/office/drawing/2014/main" id="{A5B357AD-97AA-9E4B-B8F0-646C21809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6933" y="609600"/>
            <a:ext cx="10197494" cy="1099457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/>
              <a:t>Why analyze a community problem?</a:t>
            </a:r>
          </a:p>
        </p:txBody>
      </p:sp>
      <p:sp>
        <p:nvSpPr>
          <p:cNvPr id="75" name="Isosceles Triangle 74">
            <a:extLst>
              <a:ext uri="{FF2B5EF4-FFF2-40B4-BE49-F238E27FC236}">
                <a16:creationId xmlns:a16="http://schemas.microsoft.com/office/drawing/2014/main" id="{7209C9DA-6E0D-46D9-8275-C52222D8CC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7" name="Isosceles Triangle 76">
            <a:extLst>
              <a:ext uri="{FF2B5EF4-FFF2-40B4-BE49-F238E27FC236}">
                <a16:creationId xmlns:a16="http://schemas.microsoft.com/office/drawing/2014/main" id="{3EB57A4D-E0D0-46DA-B339-F24CA46FA7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aphicFrame>
        <p:nvGraphicFramePr>
          <p:cNvPr id="14349" name="Content Placeholder 2">
            <a:extLst>
              <a:ext uri="{FF2B5EF4-FFF2-40B4-BE49-F238E27FC236}">
                <a16:creationId xmlns:a16="http://schemas.microsoft.com/office/drawing/2014/main" id="{CE30AD6E-B417-4999-B2E8-E2C00350C7A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9630900"/>
              </p:ext>
            </p:extLst>
          </p:nvPr>
        </p:nvGraphicFramePr>
        <p:xfrm>
          <a:off x="1286933" y="1948543"/>
          <a:ext cx="9618133" cy="4093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678516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8CC175-0460-B34E-BA8D-82DE6D7B6E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My experience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DEFA6C-D900-854F-B928-C7CE7D28AE6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wake-up call</a:t>
            </a:r>
          </a:p>
        </p:txBody>
      </p:sp>
    </p:spTree>
    <p:extLst>
      <p:ext uri="{BB962C8B-B14F-4D97-AF65-F5344CB8AC3E}">
        <p14:creationId xmlns:p14="http://schemas.microsoft.com/office/powerpoint/2010/main" val="41081928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B5AA8A5-25CC-4295-892F-367FCDAF2B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5" name="Group 74">
            <a:extLst>
              <a:ext uri="{FF2B5EF4-FFF2-40B4-BE49-F238E27FC236}">
                <a16:creationId xmlns:a16="http://schemas.microsoft.com/office/drawing/2014/main" id="{09DD65AA-8280-4962-92F3-DF1CB53349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79068" y="-8467"/>
            <a:ext cx="4766733" cy="6866467"/>
            <a:chOff x="7425267" y="-8467"/>
            <a:chExt cx="4766733" cy="6866467"/>
          </a:xfrm>
        </p:grpSpPr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88942788-FC6D-44C2-BFC1-6F064710DA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BFBFBF">
                  <a:alpha val="75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01093AC6-E5C2-4894-A520-5BE11049F2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rgbClr val="BFBFBF">
                  <a:alpha val="8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8" name="Rectangle 23">
              <a:extLst>
                <a:ext uri="{FF2B5EF4-FFF2-40B4-BE49-F238E27FC236}">
                  <a16:creationId xmlns:a16="http://schemas.microsoft.com/office/drawing/2014/main" id="{F2EF9281-EAD8-4973-938C-52DECCD0F6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25">
              <a:extLst>
                <a:ext uri="{FF2B5EF4-FFF2-40B4-BE49-F238E27FC236}">
                  <a16:creationId xmlns:a16="http://schemas.microsoft.com/office/drawing/2014/main" id="{F4D52681-7A79-4750-8E02-7C30DBAFE9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0" name="Isosceles Triangle 79">
              <a:extLst>
                <a:ext uri="{FF2B5EF4-FFF2-40B4-BE49-F238E27FC236}">
                  <a16:creationId xmlns:a16="http://schemas.microsoft.com/office/drawing/2014/main" id="{F132E88E-8003-49D3-88BD-E18DF69650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1" name="Rectangle 27">
              <a:extLst>
                <a:ext uri="{FF2B5EF4-FFF2-40B4-BE49-F238E27FC236}">
                  <a16:creationId xmlns:a16="http://schemas.microsoft.com/office/drawing/2014/main" id="{8C986A99-157C-40D0-97AD-371B6F55E3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2" name="Rectangle 28">
              <a:extLst>
                <a:ext uri="{FF2B5EF4-FFF2-40B4-BE49-F238E27FC236}">
                  <a16:creationId xmlns:a16="http://schemas.microsoft.com/office/drawing/2014/main" id="{264123D5-6D32-4F54-BAD5-43A5BAF6AF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3" name="Rectangle 29">
              <a:extLst>
                <a:ext uri="{FF2B5EF4-FFF2-40B4-BE49-F238E27FC236}">
                  <a16:creationId xmlns:a16="http://schemas.microsoft.com/office/drawing/2014/main" id="{5FCA8C06-6A3E-4C39-9EF2-1179873319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4" name="Isosceles Triangle 83">
              <a:extLst>
                <a:ext uri="{FF2B5EF4-FFF2-40B4-BE49-F238E27FC236}">
                  <a16:creationId xmlns:a16="http://schemas.microsoft.com/office/drawing/2014/main" id="{3F93416A-6C44-4D77-A94A-DEBC035EA6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5362" name="Title 1">
            <a:extLst>
              <a:ext uri="{FF2B5EF4-FFF2-40B4-BE49-F238E27FC236}">
                <a16:creationId xmlns:a16="http://schemas.microsoft.com/office/drawing/2014/main" id="{C672DB3B-5FCB-5749-A44C-F215AE9F13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2481" y="1382486"/>
            <a:ext cx="3547581" cy="4093028"/>
          </a:xfrm>
        </p:spPr>
        <p:txBody>
          <a:bodyPr anchor="ctr">
            <a:normAutofit/>
          </a:bodyPr>
          <a:lstStyle/>
          <a:p>
            <a:pPr eaLnBrk="1" hangingPunct="1"/>
            <a:r>
              <a:rPr lang="en-US" altLang="en-US" sz="4400">
                <a:solidFill>
                  <a:schemeClr val="accent1">
                    <a:lumMod val="75000"/>
                  </a:schemeClr>
                </a:solidFill>
              </a:rPr>
              <a:t>When should you analyze a community problem?</a:t>
            </a: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24C6BC13-FB1E-48CC-B421-3D06039728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42625" y="0"/>
            <a:ext cx="644937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5369" name="Content Placeholder 2">
            <a:extLst>
              <a:ext uri="{FF2B5EF4-FFF2-40B4-BE49-F238E27FC236}">
                <a16:creationId xmlns:a16="http://schemas.microsoft.com/office/drawing/2014/main" id="{C57E2874-E7B8-4078-BD7F-F781002B91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9883770"/>
              </p:ext>
            </p:extLst>
          </p:nvPr>
        </p:nvGraphicFramePr>
        <p:xfrm>
          <a:off x="4852543" y="944564"/>
          <a:ext cx="6692814" cy="48231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844311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B5AA8A5-25CC-4295-892F-367FCDAF2B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5" name="Group 74">
            <a:extLst>
              <a:ext uri="{FF2B5EF4-FFF2-40B4-BE49-F238E27FC236}">
                <a16:creationId xmlns:a16="http://schemas.microsoft.com/office/drawing/2014/main" id="{09DD65AA-8280-4962-92F3-DF1CB53349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79068" y="-8467"/>
            <a:ext cx="4766733" cy="6866467"/>
            <a:chOff x="7425267" y="-8467"/>
            <a:chExt cx="4766733" cy="6866467"/>
          </a:xfrm>
        </p:grpSpPr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88942788-FC6D-44C2-BFC1-6F064710DA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BFBFBF">
                  <a:alpha val="75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01093AC6-E5C2-4894-A520-5BE11049F2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rgbClr val="BFBFBF">
                  <a:alpha val="8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8" name="Rectangle 23">
              <a:extLst>
                <a:ext uri="{FF2B5EF4-FFF2-40B4-BE49-F238E27FC236}">
                  <a16:creationId xmlns:a16="http://schemas.microsoft.com/office/drawing/2014/main" id="{F2EF9281-EAD8-4973-938C-52DECCD0F6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25">
              <a:extLst>
                <a:ext uri="{FF2B5EF4-FFF2-40B4-BE49-F238E27FC236}">
                  <a16:creationId xmlns:a16="http://schemas.microsoft.com/office/drawing/2014/main" id="{F4D52681-7A79-4750-8E02-7C30DBAFE9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0" name="Isosceles Triangle 79">
              <a:extLst>
                <a:ext uri="{FF2B5EF4-FFF2-40B4-BE49-F238E27FC236}">
                  <a16:creationId xmlns:a16="http://schemas.microsoft.com/office/drawing/2014/main" id="{F132E88E-8003-49D3-88BD-E18DF69650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1" name="Rectangle 27">
              <a:extLst>
                <a:ext uri="{FF2B5EF4-FFF2-40B4-BE49-F238E27FC236}">
                  <a16:creationId xmlns:a16="http://schemas.microsoft.com/office/drawing/2014/main" id="{8C986A99-157C-40D0-97AD-371B6F55E3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2" name="Rectangle 28">
              <a:extLst>
                <a:ext uri="{FF2B5EF4-FFF2-40B4-BE49-F238E27FC236}">
                  <a16:creationId xmlns:a16="http://schemas.microsoft.com/office/drawing/2014/main" id="{264123D5-6D32-4F54-BAD5-43A5BAF6AF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3" name="Rectangle 29">
              <a:extLst>
                <a:ext uri="{FF2B5EF4-FFF2-40B4-BE49-F238E27FC236}">
                  <a16:creationId xmlns:a16="http://schemas.microsoft.com/office/drawing/2014/main" id="{5FCA8C06-6A3E-4C39-9EF2-1179873319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4" name="Isosceles Triangle 83">
              <a:extLst>
                <a:ext uri="{FF2B5EF4-FFF2-40B4-BE49-F238E27FC236}">
                  <a16:creationId xmlns:a16="http://schemas.microsoft.com/office/drawing/2014/main" id="{3F93416A-6C44-4D77-A94A-DEBC035EA6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6386" name="Title 1">
            <a:extLst>
              <a:ext uri="{FF2B5EF4-FFF2-40B4-BE49-F238E27FC236}">
                <a16:creationId xmlns:a16="http://schemas.microsoft.com/office/drawing/2014/main" id="{7EE76021-A58B-274D-B1D9-F1416B2D17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2481" y="1382486"/>
            <a:ext cx="3547581" cy="4093028"/>
          </a:xfrm>
        </p:spPr>
        <p:txBody>
          <a:bodyPr anchor="ctr">
            <a:normAutofit/>
          </a:bodyPr>
          <a:lstStyle/>
          <a:p>
            <a:r>
              <a:rPr lang="en-US" altLang="en-US" sz="4400">
                <a:solidFill>
                  <a:schemeClr val="accent1">
                    <a:lumMod val="75000"/>
                  </a:schemeClr>
                </a:solidFill>
              </a:rPr>
              <a:t>Does analysis really work?</a:t>
            </a: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24C6BC13-FB1E-48CC-B421-3D06039728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42625" y="0"/>
            <a:ext cx="644937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6389" name="Content Placeholder 2">
            <a:extLst>
              <a:ext uri="{FF2B5EF4-FFF2-40B4-BE49-F238E27FC236}">
                <a16:creationId xmlns:a16="http://schemas.microsoft.com/office/drawing/2014/main" id="{858FA3E6-CD21-49E8-8A34-1FED2B42DB7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0367739"/>
              </p:ext>
            </p:extLst>
          </p:nvPr>
        </p:nvGraphicFramePr>
        <p:xfrm>
          <a:off x="4852543" y="944564"/>
          <a:ext cx="6692814" cy="48231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078990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45B71F80-1F92-4074-84D9-16A062B215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10" name="Title 1">
            <a:extLst>
              <a:ext uri="{FF2B5EF4-FFF2-40B4-BE49-F238E27FC236}">
                <a16:creationId xmlns:a16="http://schemas.microsoft.com/office/drawing/2014/main" id="{5F12A598-13F3-F249-B1EB-7AA9CEC9A1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6933" y="609600"/>
            <a:ext cx="10197494" cy="1099457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en-US"/>
              <a:t>Criteria for judging the best possible solution to a problem</a:t>
            </a:r>
          </a:p>
        </p:txBody>
      </p:sp>
      <p:sp>
        <p:nvSpPr>
          <p:cNvPr id="75" name="Isosceles Triangle 74">
            <a:extLst>
              <a:ext uri="{FF2B5EF4-FFF2-40B4-BE49-F238E27FC236}">
                <a16:creationId xmlns:a16="http://schemas.microsoft.com/office/drawing/2014/main" id="{7209C9DA-6E0D-46D9-8275-C52222D8CC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7" name="Isosceles Triangle 76">
            <a:extLst>
              <a:ext uri="{FF2B5EF4-FFF2-40B4-BE49-F238E27FC236}">
                <a16:creationId xmlns:a16="http://schemas.microsoft.com/office/drawing/2014/main" id="{3EB57A4D-E0D0-46DA-B339-F24CA46FA7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aphicFrame>
        <p:nvGraphicFramePr>
          <p:cNvPr id="17413" name="Content Placeholder 2">
            <a:extLst>
              <a:ext uri="{FF2B5EF4-FFF2-40B4-BE49-F238E27FC236}">
                <a16:creationId xmlns:a16="http://schemas.microsoft.com/office/drawing/2014/main" id="{C850A44A-217F-4F6C-8656-AEE9E53DC4C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502979"/>
              </p:ext>
            </p:extLst>
          </p:nvPr>
        </p:nvGraphicFramePr>
        <p:xfrm>
          <a:off x="1286933" y="1948543"/>
          <a:ext cx="9618133" cy="4093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7465271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8CE979-2629-E047-B842-37841AE1A2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Seven steps to frame the issue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A389B64-D5F1-B948-B468-66C14E004402}"/>
              </a:ext>
            </a:extLst>
          </p:cNvPr>
          <p:cNvSpPr/>
          <p:nvPr/>
        </p:nvSpPr>
        <p:spPr>
          <a:xfrm>
            <a:off x="384312" y="6246600"/>
            <a:ext cx="697064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https://dtj71tf2hpn19.cloudfront.net/assets/pdf/g2114.pdf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31043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B39E79-CF3E-3041-B360-F248189803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1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3A4423-6A53-F147-9A6F-8F8A6BAE4E9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 overview</a:t>
            </a:r>
          </a:p>
        </p:txBody>
      </p:sp>
    </p:spTree>
    <p:extLst>
      <p:ext uri="{BB962C8B-B14F-4D97-AF65-F5344CB8AC3E}">
        <p14:creationId xmlns:p14="http://schemas.microsoft.com/office/powerpoint/2010/main" val="22101562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1C908A-2BD0-D341-820C-10F2EFA775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RStudio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16B23B-F055-944D-A623-D6EF11423CA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https://rstudio.com/products/rstudio/download/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2437293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76582886-877C-4AEC-A77F-8055EB9A0C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1" name="Freeform 14">
              <a:extLst>
                <a:ext uri="{FF2B5EF4-FFF2-40B4-BE49-F238E27FC236}">
                  <a16:creationId xmlns:a16="http://schemas.microsoft.com/office/drawing/2014/main" id="{171A838D-27EA-485C-9A80-DCE624AB30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9059F313-A1BB-425E-9626-2BD43CAC64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19ABF76A-A1AE-44BB-9ECB-D55D2FE29B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ectangle 23">
              <a:extLst>
                <a:ext uri="{FF2B5EF4-FFF2-40B4-BE49-F238E27FC236}">
                  <a16:creationId xmlns:a16="http://schemas.microsoft.com/office/drawing/2014/main" id="{5B6D2EC4-82D3-43B8-82D6-028CB43456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5">
              <a:extLst>
                <a:ext uri="{FF2B5EF4-FFF2-40B4-BE49-F238E27FC236}">
                  <a16:creationId xmlns:a16="http://schemas.microsoft.com/office/drawing/2014/main" id="{520034CE-71F9-4E0F-94D8-99335CB852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Isosceles Triangle 15">
              <a:extLst>
                <a:ext uri="{FF2B5EF4-FFF2-40B4-BE49-F238E27FC236}">
                  <a16:creationId xmlns:a16="http://schemas.microsoft.com/office/drawing/2014/main" id="{1926C6C0-16F7-4CDC-B481-2D19B2F3BF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7">
              <a:extLst>
                <a:ext uri="{FF2B5EF4-FFF2-40B4-BE49-F238E27FC236}">
                  <a16:creationId xmlns:a16="http://schemas.microsoft.com/office/drawing/2014/main" id="{042CE423-CE6E-4EE9-91F2-3E40EFB40A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28">
              <a:extLst>
                <a:ext uri="{FF2B5EF4-FFF2-40B4-BE49-F238E27FC236}">
                  <a16:creationId xmlns:a16="http://schemas.microsoft.com/office/drawing/2014/main" id="{699BB4BD-31D7-434C-A6DB-E2CF3ACF60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29">
              <a:extLst>
                <a:ext uri="{FF2B5EF4-FFF2-40B4-BE49-F238E27FC236}">
                  <a16:creationId xmlns:a16="http://schemas.microsoft.com/office/drawing/2014/main" id="{23D406B8-656A-4D8B-91D0-BF4202C86F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83F4BFB6-D6B8-446C-8E17-3D54DCA9F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9179DE42-5613-4B35-A1E6-6CCBAA13C7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EB898B32-3891-4C3A-8F58-C5969D2E90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48300" y="0"/>
            <a:ext cx="12192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4AE4806D-B8F9-4679-A68A-9BD21C01A3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7175" y="3681413"/>
            <a:ext cx="4763558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ectangle 23">
            <a:extLst>
              <a:ext uri="{FF2B5EF4-FFF2-40B4-BE49-F238E27FC236}">
                <a16:creationId xmlns:a16="http://schemas.microsoft.com/office/drawing/2014/main" id="{52FB45E9-914E-4471-AC87-E475CD5176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58764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0" name="Rectangle 25">
            <a:extLst>
              <a:ext uri="{FF2B5EF4-FFF2-40B4-BE49-F238E27FC236}">
                <a16:creationId xmlns:a16="http://schemas.microsoft.com/office/drawing/2014/main" id="{C310626D-5743-49D4-8F7D-88C4F8F057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80730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2" name="Isosceles Triangle 31">
            <a:extLst>
              <a:ext uri="{FF2B5EF4-FFF2-40B4-BE49-F238E27FC236}">
                <a16:creationId xmlns:a16="http://schemas.microsoft.com/office/drawing/2014/main" id="{3C195FC1-B568-4C72-9902-34CB35DDD7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9621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4" name="Rectangle 27">
            <a:extLst>
              <a:ext uri="{FF2B5EF4-FFF2-40B4-BE49-F238E27FC236}">
                <a16:creationId xmlns:a16="http://schemas.microsoft.com/office/drawing/2014/main" id="{EF2BDF77-362C-43F0-8CBB-A969EC2AE0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11788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6" name="Isosceles Triangle 35">
            <a:extLst>
              <a:ext uri="{FF2B5EF4-FFF2-40B4-BE49-F238E27FC236}">
                <a16:creationId xmlns:a16="http://schemas.microsoft.com/office/drawing/2014/main" id="{4BE96B01-3929-432D-B8C2-ADBCB74C2E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448954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Freeform: Shape 37">
            <a:extLst>
              <a:ext uri="{FF2B5EF4-FFF2-40B4-BE49-F238E27FC236}">
                <a16:creationId xmlns:a16="http://schemas.microsoft.com/office/drawing/2014/main" id="{2A6FCDE6-CDE2-4C51-B18E-A95CFB6797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16287" y="-8467"/>
            <a:ext cx="9175713" cy="6866467"/>
          </a:xfrm>
          <a:custGeom>
            <a:avLst/>
            <a:gdLst>
              <a:gd name="connsiteX0" fmla="*/ 0 w 9175713"/>
              <a:gd name="connsiteY0" fmla="*/ 0 h 6866467"/>
              <a:gd name="connsiteX1" fmla="*/ 1249825 w 9175713"/>
              <a:gd name="connsiteY1" fmla="*/ 0 h 6866467"/>
              <a:gd name="connsiteX2" fmla="*/ 1249825 w 9175713"/>
              <a:gd name="connsiteY2" fmla="*/ 8467 h 6866467"/>
              <a:gd name="connsiteX3" fmla="*/ 9175713 w 9175713"/>
              <a:gd name="connsiteY3" fmla="*/ 8467 h 6866467"/>
              <a:gd name="connsiteX4" fmla="*/ 9175713 w 9175713"/>
              <a:gd name="connsiteY4" fmla="*/ 6866467 h 6866467"/>
              <a:gd name="connsiteX5" fmla="*/ 1249825 w 9175713"/>
              <a:gd name="connsiteY5" fmla="*/ 6866467 h 6866467"/>
              <a:gd name="connsiteX6" fmla="*/ 1109382 w 9175713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75713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9175713" y="8467"/>
                </a:lnTo>
                <a:lnTo>
                  <a:pt x="9175713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16BA424-38C0-AF49-8AB6-C4080DA2A0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19136" y="1020871"/>
            <a:ext cx="6960759" cy="284967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000" dirty="0">
                <a:solidFill>
                  <a:srgbClr val="FFFFFF"/>
                </a:solidFill>
              </a:rPr>
              <a:t>Questions?</a:t>
            </a:r>
          </a:p>
        </p:txBody>
      </p:sp>
      <p:sp>
        <p:nvSpPr>
          <p:cNvPr id="40" name="Isosceles Triangle 39">
            <a:extLst>
              <a:ext uri="{FF2B5EF4-FFF2-40B4-BE49-F238E27FC236}">
                <a16:creationId xmlns:a16="http://schemas.microsoft.com/office/drawing/2014/main" id="{9D2E8756-2465-473A-BA2A-2DB1D62247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062562" y="3271487"/>
            <a:ext cx="220660" cy="186439"/>
          </a:xfrm>
          <a:prstGeom prst="triangle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44347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EDA732-3C4B-1D42-8961-A47143DCD2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community</a:t>
            </a:r>
          </a:p>
        </p:txBody>
      </p:sp>
    </p:spTree>
    <p:extLst>
      <p:ext uri="{BB962C8B-B14F-4D97-AF65-F5344CB8AC3E}">
        <p14:creationId xmlns:p14="http://schemas.microsoft.com/office/powerpoint/2010/main" val="41654033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4" name="Rectangle 73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78" name="Isosceles Triangle 77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1266" name="Title 1">
            <a:extLst>
              <a:ext uri="{FF2B5EF4-FFF2-40B4-BE49-F238E27FC236}">
                <a16:creationId xmlns:a16="http://schemas.microsoft.com/office/drawing/2014/main" id="{FB1BC795-4A97-4745-946A-7628F8F503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754" y="643467"/>
            <a:ext cx="4203045" cy="1375608"/>
          </a:xfrm>
        </p:spPr>
        <p:txBody>
          <a:bodyPr anchor="ctr">
            <a:normAutofit/>
          </a:bodyPr>
          <a:lstStyle/>
          <a:p>
            <a:pPr eaLnBrk="1" hangingPunct="1"/>
            <a:r>
              <a:rPr lang="en-US" altLang="en-US">
                <a:solidFill>
                  <a:schemeClr val="bg1"/>
                </a:solidFill>
              </a:rPr>
              <a:t>What is a community? </a:t>
            </a:r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1501549F-E33C-8C40-B93C-6501298621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754" y="2160590"/>
            <a:ext cx="3973943" cy="3440110"/>
          </a:xfrm>
        </p:spPr>
        <p:txBody>
          <a:bodyPr>
            <a:norm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dirty="0">
                <a:solidFill>
                  <a:schemeClr val="bg1"/>
                </a:solidFill>
              </a:rPr>
              <a:t>A community is any group sharing something in common:</a:t>
            </a:r>
          </a:p>
          <a:p>
            <a:pPr eaLnBrk="1" hangingPunct="1">
              <a:buFontTx/>
              <a:buChar char="•"/>
            </a:pPr>
            <a:r>
              <a:rPr lang="en-US" altLang="en-US" dirty="0">
                <a:solidFill>
                  <a:schemeClr val="bg1"/>
                </a:solidFill>
              </a:rPr>
              <a:t>Locale</a:t>
            </a:r>
          </a:p>
          <a:p>
            <a:pPr eaLnBrk="1" hangingPunct="1">
              <a:buFontTx/>
              <a:buChar char="•"/>
            </a:pPr>
            <a:r>
              <a:rPr lang="en-US" altLang="en-US" dirty="0">
                <a:solidFill>
                  <a:schemeClr val="bg1"/>
                </a:solidFill>
              </a:rPr>
              <a:t>Experience</a:t>
            </a:r>
          </a:p>
          <a:p>
            <a:pPr eaLnBrk="1" hangingPunct="1">
              <a:buFontTx/>
              <a:buChar char="•"/>
            </a:pPr>
            <a:r>
              <a:rPr lang="en-US" altLang="en-US" dirty="0">
                <a:solidFill>
                  <a:schemeClr val="bg1"/>
                </a:solidFill>
              </a:rPr>
              <a:t>Interest</a:t>
            </a:r>
          </a:p>
          <a:p>
            <a:pPr eaLnBrk="1" hangingPunct="1"/>
            <a:endParaRPr lang="en-US" altLang="en-US" dirty="0">
              <a:solidFill>
                <a:schemeClr val="bg1"/>
              </a:solidFill>
            </a:endParaRPr>
          </a:p>
        </p:txBody>
      </p:sp>
      <p:pic>
        <p:nvPicPr>
          <p:cNvPr id="71" name="Graphic 70" descr="Social Network">
            <a:extLst>
              <a:ext uri="{FF2B5EF4-FFF2-40B4-BE49-F238E27FC236}">
                <a16:creationId xmlns:a16="http://schemas.microsoft.com/office/drawing/2014/main" id="{DBFF0F5A-192A-4611-8D87-06F3956C4D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217616" y="972608"/>
            <a:ext cx="4900269" cy="4900269"/>
          </a:xfrm>
          <a:prstGeom prst="rect">
            <a:avLst/>
          </a:prstGeom>
        </p:spPr>
      </p:pic>
      <p:sp>
        <p:nvSpPr>
          <p:cNvPr id="80" name="Isosceles Triangle 79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28368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45B71F80-1F92-4074-84D9-16A062B215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90" name="Title 1">
            <a:extLst>
              <a:ext uri="{FF2B5EF4-FFF2-40B4-BE49-F238E27FC236}">
                <a16:creationId xmlns:a16="http://schemas.microsoft.com/office/drawing/2014/main" id="{017C7AC8-3D73-1B4C-9CEB-40CF5E7889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6933" y="609600"/>
            <a:ext cx="10197494" cy="1099457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/>
              <a:t>Things to Find Out </a:t>
            </a:r>
          </a:p>
        </p:txBody>
      </p:sp>
      <p:sp>
        <p:nvSpPr>
          <p:cNvPr id="75" name="Isosceles Triangle 74">
            <a:extLst>
              <a:ext uri="{FF2B5EF4-FFF2-40B4-BE49-F238E27FC236}">
                <a16:creationId xmlns:a16="http://schemas.microsoft.com/office/drawing/2014/main" id="{7209C9DA-6E0D-46D9-8275-C52222D8CC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7" name="Isosceles Triangle 76">
            <a:extLst>
              <a:ext uri="{FF2B5EF4-FFF2-40B4-BE49-F238E27FC236}">
                <a16:creationId xmlns:a16="http://schemas.microsoft.com/office/drawing/2014/main" id="{3EB57A4D-E0D0-46DA-B339-F24CA46FA7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aphicFrame>
        <p:nvGraphicFramePr>
          <p:cNvPr id="12293" name="Content Placeholder 2">
            <a:extLst>
              <a:ext uri="{FF2B5EF4-FFF2-40B4-BE49-F238E27FC236}">
                <a16:creationId xmlns:a16="http://schemas.microsoft.com/office/drawing/2014/main" id="{8351B92F-C1BF-45D9-A041-ACC899DE854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3002941"/>
              </p:ext>
            </p:extLst>
          </p:nvPr>
        </p:nvGraphicFramePr>
        <p:xfrm>
          <a:off x="1286933" y="1948543"/>
          <a:ext cx="9618133" cy="4093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080762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B5AA8A5-25CC-4295-892F-367FCDAF2B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5" name="Group 74">
            <a:extLst>
              <a:ext uri="{FF2B5EF4-FFF2-40B4-BE49-F238E27FC236}">
                <a16:creationId xmlns:a16="http://schemas.microsoft.com/office/drawing/2014/main" id="{09DD65AA-8280-4962-92F3-DF1CB53349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79068" y="-8467"/>
            <a:ext cx="4766733" cy="6866467"/>
            <a:chOff x="7425267" y="-8467"/>
            <a:chExt cx="4766733" cy="6866467"/>
          </a:xfrm>
        </p:grpSpPr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88942788-FC6D-44C2-BFC1-6F064710DA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BFBFBF">
                  <a:alpha val="75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01093AC6-E5C2-4894-A520-5BE11049F2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rgbClr val="BFBFBF">
                  <a:alpha val="8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8" name="Rectangle 23">
              <a:extLst>
                <a:ext uri="{FF2B5EF4-FFF2-40B4-BE49-F238E27FC236}">
                  <a16:creationId xmlns:a16="http://schemas.microsoft.com/office/drawing/2014/main" id="{F2EF9281-EAD8-4973-938C-52DECCD0F6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25">
              <a:extLst>
                <a:ext uri="{FF2B5EF4-FFF2-40B4-BE49-F238E27FC236}">
                  <a16:creationId xmlns:a16="http://schemas.microsoft.com/office/drawing/2014/main" id="{F4D52681-7A79-4750-8E02-7C30DBAFE9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0" name="Isosceles Triangle 79">
              <a:extLst>
                <a:ext uri="{FF2B5EF4-FFF2-40B4-BE49-F238E27FC236}">
                  <a16:creationId xmlns:a16="http://schemas.microsoft.com/office/drawing/2014/main" id="{F132E88E-8003-49D3-88BD-E18DF69650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1" name="Rectangle 27">
              <a:extLst>
                <a:ext uri="{FF2B5EF4-FFF2-40B4-BE49-F238E27FC236}">
                  <a16:creationId xmlns:a16="http://schemas.microsoft.com/office/drawing/2014/main" id="{8C986A99-157C-40D0-97AD-371B6F55E3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2" name="Rectangle 28">
              <a:extLst>
                <a:ext uri="{FF2B5EF4-FFF2-40B4-BE49-F238E27FC236}">
                  <a16:creationId xmlns:a16="http://schemas.microsoft.com/office/drawing/2014/main" id="{264123D5-6D32-4F54-BAD5-43A5BAF6AF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3" name="Rectangle 29">
              <a:extLst>
                <a:ext uri="{FF2B5EF4-FFF2-40B4-BE49-F238E27FC236}">
                  <a16:creationId xmlns:a16="http://schemas.microsoft.com/office/drawing/2014/main" id="{5FCA8C06-6A3E-4C39-9EF2-1179873319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4" name="Isosceles Triangle 83">
              <a:extLst>
                <a:ext uri="{FF2B5EF4-FFF2-40B4-BE49-F238E27FC236}">
                  <a16:creationId xmlns:a16="http://schemas.microsoft.com/office/drawing/2014/main" id="{3F93416A-6C44-4D77-A94A-DEBC035EA6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3314" name="Title 1">
            <a:extLst>
              <a:ext uri="{FF2B5EF4-FFF2-40B4-BE49-F238E27FC236}">
                <a16:creationId xmlns:a16="http://schemas.microsoft.com/office/drawing/2014/main" id="{4173B485-F0F1-7649-9FCE-19744FD07F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2481" y="1382486"/>
            <a:ext cx="3547581" cy="4093028"/>
          </a:xfrm>
        </p:spPr>
        <p:txBody>
          <a:bodyPr anchor="ctr">
            <a:normAutofit/>
          </a:bodyPr>
          <a:lstStyle/>
          <a:p>
            <a:pPr eaLnBrk="1" hangingPunct="1"/>
            <a:r>
              <a:rPr lang="en-US" altLang="en-US" sz="4400">
                <a:solidFill>
                  <a:schemeClr val="accent1">
                    <a:lumMod val="75000"/>
                  </a:schemeClr>
                </a:solidFill>
              </a:rPr>
              <a:t>Why should you use a community description? </a:t>
            </a: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24C6BC13-FB1E-48CC-B421-3D06039728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42625" y="0"/>
            <a:ext cx="644937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3317" name="Content Placeholder 2">
            <a:extLst>
              <a:ext uri="{FF2B5EF4-FFF2-40B4-BE49-F238E27FC236}">
                <a16:creationId xmlns:a16="http://schemas.microsoft.com/office/drawing/2014/main" id="{30C4D96C-EF68-47C0-B8A8-F7A87F8BD74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2966804"/>
              </p:ext>
            </p:extLst>
          </p:nvPr>
        </p:nvGraphicFramePr>
        <p:xfrm>
          <a:off x="4852543" y="944564"/>
          <a:ext cx="6692814" cy="48231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64342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B5AA8A5-25CC-4295-892F-367FCDAF2B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5" name="Group 74">
            <a:extLst>
              <a:ext uri="{FF2B5EF4-FFF2-40B4-BE49-F238E27FC236}">
                <a16:creationId xmlns:a16="http://schemas.microsoft.com/office/drawing/2014/main" id="{09DD65AA-8280-4962-92F3-DF1CB53349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79068" y="-8467"/>
            <a:ext cx="4766733" cy="6866467"/>
            <a:chOff x="7425267" y="-8467"/>
            <a:chExt cx="4766733" cy="6866467"/>
          </a:xfrm>
        </p:grpSpPr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88942788-FC6D-44C2-BFC1-6F064710DA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BFBFBF">
                  <a:alpha val="75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01093AC6-E5C2-4894-A520-5BE11049F2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rgbClr val="BFBFBF">
                  <a:alpha val="8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8" name="Rectangle 23">
              <a:extLst>
                <a:ext uri="{FF2B5EF4-FFF2-40B4-BE49-F238E27FC236}">
                  <a16:creationId xmlns:a16="http://schemas.microsoft.com/office/drawing/2014/main" id="{F2EF9281-EAD8-4973-938C-52DECCD0F6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25">
              <a:extLst>
                <a:ext uri="{FF2B5EF4-FFF2-40B4-BE49-F238E27FC236}">
                  <a16:creationId xmlns:a16="http://schemas.microsoft.com/office/drawing/2014/main" id="{F4D52681-7A79-4750-8E02-7C30DBAFE9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0" name="Isosceles Triangle 79">
              <a:extLst>
                <a:ext uri="{FF2B5EF4-FFF2-40B4-BE49-F238E27FC236}">
                  <a16:creationId xmlns:a16="http://schemas.microsoft.com/office/drawing/2014/main" id="{F132E88E-8003-49D3-88BD-E18DF69650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1" name="Rectangle 27">
              <a:extLst>
                <a:ext uri="{FF2B5EF4-FFF2-40B4-BE49-F238E27FC236}">
                  <a16:creationId xmlns:a16="http://schemas.microsoft.com/office/drawing/2014/main" id="{8C986A99-157C-40D0-97AD-371B6F55E3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2" name="Rectangle 28">
              <a:extLst>
                <a:ext uri="{FF2B5EF4-FFF2-40B4-BE49-F238E27FC236}">
                  <a16:creationId xmlns:a16="http://schemas.microsoft.com/office/drawing/2014/main" id="{264123D5-6D32-4F54-BAD5-43A5BAF6AF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3" name="Rectangle 29">
              <a:extLst>
                <a:ext uri="{FF2B5EF4-FFF2-40B4-BE49-F238E27FC236}">
                  <a16:creationId xmlns:a16="http://schemas.microsoft.com/office/drawing/2014/main" id="{5FCA8C06-6A3E-4C39-9EF2-1179873319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4" name="Isosceles Triangle 83">
              <a:extLst>
                <a:ext uri="{FF2B5EF4-FFF2-40B4-BE49-F238E27FC236}">
                  <a16:creationId xmlns:a16="http://schemas.microsoft.com/office/drawing/2014/main" id="{3F93416A-6C44-4D77-A94A-DEBC035EA6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4338" name="Title 1">
            <a:extLst>
              <a:ext uri="{FF2B5EF4-FFF2-40B4-BE49-F238E27FC236}">
                <a16:creationId xmlns:a16="http://schemas.microsoft.com/office/drawing/2014/main" id="{93330A65-A0CE-E74F-BE8D-7AC4C7FAB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2481" y="1382486"/>
            <a:ext cx="3547581" cy="4093028"/>
          </a:xfrm>
        </p:spPr>
        <p:txBody>
          <a:bodyPr anchor="ctr">
            <a:normAutofit/>
          </a:bodyPr>
          <a:lstStyle/>
          <a:p>
            <a:pPr eaLnBrk="1" hangingPunct="1"/>
            <a:r>
              <a:rPr lang="en-US" altLang="en-US" sz="4400">
                <a:solidFill>
                  <a:schemeClr val="accent1">
                    <a:lumMod val="75000"/>
                  </a:schemeClr>
                </a:solidFill>
              </a:rPr>
              <a:t>How can you use a community description? </a:t>
            </a: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24C6BC13-FB1E-48CC-B421-3D06039728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42625" y="0"/>
            <a:ext cx="644937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4341" name="Content Placeholder 2">
            <a:extLst>
              <a:ext uri="{FF2B5EF4-FFF2-40B4-BE49-F238E27FC236}">
                <a16:creationId xmlns:a16="http://schemas.microsoft.com/office/drawing/2014/main" id="{45FDBFA8-7F7A-4C40-B22F-B6F60BDB547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88870105"/>
              </p:ext>
            </p:extLst>
          </p:nvPr>
        </p:nvGraphicFramePr>
        <p:xfrm>
          <a:off x="4852543" y="944564"/>
          <a:ext cx="6692814" cy="48231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670107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CB5AA8A5-25CC-4295-892F-367FCDAF2B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5" name="Group 74">
            <a:extLst>
              <a:ext uri="{FF2B5EF4-FFF2-40B4-BE49-F238E27FC236}">
                <a16:creationId xmlns:a16="http://schemas.microsoft.com/office/drawing/2014/main" id="{09DD65AA-8280-4962-92F3-DF1CB53349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79068" y="-8467"/>
            <a:ext cx="4766733" cy="6866467"/>
            <a:chOff x="7425267" y="-8467"/>
            <a:chExt cx="4766733" cy="6866467"/>
          </a:xfrm>
        </p:grpSpPr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88942788-FC6D-44C2-BFC1-6F064710DA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BFBFBF">
                  <a:alpha val="75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01093AC6-E5C2-4894-A520-5BE11049F2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rgbClr val="BFBFBF">
                  <a:alpha val="8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8" name="Rectangle 23">
              <a:extLst>
                <a:ext uri="{FF2B5EF4-FFF2-40B4-BE49-F238E27FC236}">
                  <a16:creationId xmlns:a16="http://schemas.microsoft.com/office/drawing/2014/main" id="{F2EF9281-EAD8-4973-938C-52DECCD0F6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25">
              <a:extLst>
                <a:ext uri="{FF2B5EF4-FFF2-40B4-BE49-F238E27FC236}">
                  <a16:creationId xmlns:a16="http://schemas.microsoft.com/office/drawing/2014/main" id="{F4D52681-7A79-4750-8E02-7C30DBAFE9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0" name="Isosceles Triangle 79">
              <a:extLst>
                <a:ext uri="{FF2B5EF4-FFF2-40B4-BE49-F238E27FC236}">
                  <a16:creationId xmlns:a16="http://schemas.microsoft.com/office/drawing/2014/main" id="{F132E88E-8003-49D3-88BD-E18DF69650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1" name="Rectangle 27">
              <a:extLst>
                <a:ext uri="{FF2B5EF4-FFF2-40B4-BE49-F238E27FC236}">
                  <a16:creationId xmlns:a16="http://schemas.microsoft.com/office/drawing/2014/main" id="{8C986A99-157C-40D0-97AD-371B6F55E3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2" name="Rectangle 28">
              <a:extLst>
                <a:ext uri="{FF2B5EF4-FFF2-40B4-BE49-F238E27FC236}">
                  <a16:creationId xmlns:a16="http://schemas.microsoft.com/office/drawing/2014/main" id="{264123D5-6D32-4F54-BAD5-43A5BAF6AF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3" name="Rectangle 29">
              <a:extLst>
                <a:ext uri="{FF2B5EF4-FFF2-40B4-BE49-F238E27FC236}">
                  <a16:creationId xmlns:a16="http://schemas.microsoft.com/office/drawing/2014/main" id="{5FCA8C06-6A3E-4C39-9EF2-1179873319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4" name="Isosceles Triangle 83">
              <a:extLst>
                <a:ext uri="{FF2B5EF4-FFF2-40B4-BE49-F238E27FC236}">
                  <a16:creationId xmlns:a16="http://schemas.microsoft.com/office/drawing/2014/main" id="{3F93416A-6C44-4D77-A94A-DEBC035EA6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5362" name="Title 1">
            <a:extLst>
              <a:ext uri="{FF2B5EF4-FFF2-40B4-BE49-F238E27FC236}">
                <a16:creationId xmlns:a16="http://schemas.microsoft.com/office/drawing/2014/main" id="{86A91D87-63A9-A847-AE54-49EB7468AD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2481" y="1382486"/>
            <a:ext cx="3547581" cy="4093028"/>
          </a:xfrm>
        </p:spPr>
        <p:txBody>
          <a:bodyPr anchor="ctr">
            <a:normAutofit/>
          </a:bodyPr>
          <a:lstStyle/>
          <a:p>
            <a:pPr eaLnBrk="1" hangingPunct="1"/>
            <a:r>
              <a:rPr lang="en-US" altLang="en-US" sz="4400">
                <a:solidFill>
                  <a:schemeClr val="accent1">
                    <a:lumMod val="75000"/>
                  </a:schemeClr>
                </a:solidFill>
              </a:rPr>
              <a:t>When should you write a community description? </a:t>
            </a: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24C6BC13-FB1E-48CC-B421-3D06039728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42625" y="0"/>
            <a:ext cx="644937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5365" name="Content Placeholder 2">
            <a:extLst>
              <a:ext uri="{FF2B5EF4-FFF2-40B4-BE49-F238E27FC236}">
                <a16:creationId xmlns:a16="http://schemas.microsoft.com/office/drawing/2014/main" id="{ABA28961-9097-441C-B89F-DE5173525B1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4463887"/>
              </p:ext>
            </p:extLst>
          </p:nvPr>
        </p:nvGraphicFramePr>
        <p:xfrm>
          <a:off x="4852543" y="944564"/>
          <a:ext cx="6692814" cy="48231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469816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0B5F7E3B-C5F1-40E0-A491-558BAFBC11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241804" y="1460500"/>
            <a:ext cx="0" cy="3937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86" name="Title 1">
            <a:extLst>
              <a:ext uri="{FF2B5EF4-FFF2-40B4-BE49-F238E27FC236}">
                <a16:creationId xmlns:a16="http://schemas.microsoft.com/office/drawing/2014/main" id="{8ADFCA06-1D82-F84B-B363-C9EDAB111A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816638"/>
            <a:ext cx="3367359" cy="5224724"/>
          </a:xfrm>
        </p:spPr>
        <p:txBody>
          <a:bodyPr anchor="ctr">
            <a:normAutofit/>
          </a:bodyPr>
          <a:lstStyle/>
          <a:p>
            <a:r>
              <a:rPr lang="en-US" altLang="en-US"/>
              <a:t>Basic Principles for Understanding the Community </a:t>
            </a:r>
          </a:p>
        </p:txBody>
      </p:sp>
      <p:sp>
        <p:nvSpPr>
          <p:cNvPr id="16387" name="Content Placeholder 2">
            <a:extLst>
              <a:ext uri="{FF2B5EF4-FFF2-40B4-BE49-F238E27FC236}">
                <a16:creationId xmlns:a16="http://schemas.microsoft.com/office/drawing/2014/main" id="{25B86BF0-110C-BA4A-9A78-876EFA3AE5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295" y="816638"/>
            <a:ext cx="4619706" cy="5224724"/>
          </a:xfrm>
        </p:spPr>
        <p:txBody>
          <a:bodyPr anchor="ctr">
            <a:normAutofit/>
          </a:bodyPr>
          <a:lstStyle/>
          <a:p>
            <a:pPr eaLnBrk="1" hangingPunct="1">
              <a:buFontTx/>
              <a:buChar char="•"/>
            </a:pPr>
            <a:r>
              <a:rPr lang="en-US" altLang="en-US"/>
              <a:t>View the community as the teacher and yourself as the student.</a:t>
            </a:r>
          </a:p>
          <a:p>
            <a:pPr eaLnBrk="1" hangingPunct="1">
              <a:buFontTx/>
              <a:buChar char="•"/>
            </a:pPr>
            <a:r>
              <a:rPr lang="en-US" altLang="en-US"/>
              <a:t>There is not always cause-and-effect logic for social interactions.</a:t>
            </a:r>
          </a:p>
          <a:p>
            <a:pPr eaLnBrk="1" hangingPunct="1">
              <a:buFontTx/>
              <a:buChar char="•"/>
            </a:pPr>
            <a:r>
              <a:rPr lang="en-US" altLang="en-US"/>
              <a:t>Question the accuracy of all information.</a:t>
            </a:r>
          </a:p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985471"/>
      </p:ext>
    </p:extLst>
  </p:cSld>
  <p:clrMapOvr>
    <a:masterClrMapping/>
  </p:clrMapOvr>
</p:sld>
</file>

<file path=ppt/theme/theme1.xml><?xml version="1.0" encoding="utf-8"?>
<a:theme xmlns:a="http://schemas.openxmlformats.org/drawingml/2006/main" name="drexel">
  <a:themeElements>
    <a:clrScheme name="Custom 4">
      <a:dk1>
        <a:srgbClr val="FFC600"/>
      </a:dk1>
      <a:lt1>
        <a:srgbClr val="FFFFFF"/>
      </a:lt1>
      <a:dk2>
        <a:srgbClr val="003478"/>
      </a:dk2>
      <a:lt2>
        <a:srgbClr val="FFC600"/>
      </a:lt2>
      <a:accent1>
        <a:srgbClr val="75AADB"/>
      </a:accent1>
      <a:accent2>
        <a:srgbClr val="9C182F"/>
      </a:accent2>
      <a:accent3>
        <a:srgbClr val="959300"/>
      </a:accent3>
      <a:accent4>
        <a:srgbClr val="006098"/>
      </a:accent4>
      <a:accent5>
        <a:srgbClr val="FF7D00"/>
      </a:accent5>
      <a:accent6>
        <a:srgbClr val="3F3F3F"/>
      </a:accent6>
      <a:hlink>
        <a:srgbClr val="595959"/>
      </a:hlink>
      <a:folHlink>
        <a:srgbClr val="7F7F7F"/>
      </a:folHlink>
    </a:clrScheme>
    <a:fontScheme name="ischool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defRPr sz="2400" dirty="0" smtClean="0">
            <a:solidFill>
              <a:schemeClr val="bg1"/>
            </a:solidFill>
            <a:latin typeface="+mj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drexel" id="{2AAE3CF3-40A9-BE41-8983-FAB0BD72FA83}" vid="{C9DE7A7E-179C-3941-89F6-0C35887B5785}"/>
    </a:ext>
  </a:extLst>
</a:theme>
</file>

<file path=ppt/theme/theme2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868</Words>
  <Application>Microsoft Macintosh PowerPoint</Application>
  <PresentationFormat>Widescreen</PresentationFormat>
  <Paragraphs>147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26</vt:i4>
      </vt:variant>
    </vt:vector>
  </HeadingPairs>
  <TitlesOfParts>
    <vt:vector size="32" baseType="lpstr">
      <vt:lpstr>Arial</vt:lpstr>
      <vt:lpstr>times new roman</vt:lpstr>
      <vt:lpstr>Trebuchet MS</vt:lpstr>
      <vt:lpstr>Wingdings 3</vt:lpstr>
      <vt:lpstr>drexel</vt:lpstr>
      <vt:lpstr>Facet</vt:lpstr>
      <vt:lpstr>Week 2</vt:lpstr>
      <vt:lpstr>My experience</vt:lpstr>
      <vt:lpstr>What is a community</vt:lpstr>
      <vt:lpstr>What is a community? </vt:lpstr>
      <vt:lpstr>Things to Find Out </vt:lpstr>
      <vt:lpstr>Why should you use a community description? </vt:lpstr>
      <vt:lpstr>How can you use a community description? </vt:lpstr>
      <vt:lpstr>When should you write a community description? </vt:lpstr>
      <vt:lpstr>Basic Principles for Understanding the Community </vt:lpstr>
      <vt:lpstr>Low-effort Situations for Finding Info </vt:lpstr>
      <vt:lpstr>Gaining an Understanding of Your Community </vt:lpstr>
      <vt:lpstr>Interview Tips </vt:lpstr>
      <vt:lpstr>How to Write Your Description </vt:lpstr>
      <vt:lpstr>Collecting information about the problem</vt:lpstr>
      <vt:lpstr>Ten Steps in Information Collecting </vt:lpstr>
      <vt:lpstr>Collecting New Information </vt:lpstr>
      <vt:lpstr>Limitations of this Information: </vt:lpstr>
      <vt:lpstr>Analyzing community problems</vt:lpstr>
      <vt:lpstr>Why analyze a community problem?</vt:lpstr>
      <vt:lpstr>When should you analyze a community problem?</vt:lpstr>
      <vt:lpstr>Does analysis really work?</vt:lpstr>
      <vt:lpstr>Criteria for judging the best possible solution to a problem</vt:lpstr>
      <vt:lpstr>Seven steps to frame the issue</vt:lpstr>
      <vt:lpstr>Assignment 1</vt:lpstr>
      <vt:lpstr>RStudio</vt:lpstr>
      <vt:lpstr>Questions?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 2</dc:title>
  <dc:creator>Yan,Erjia</dc:creator>
  <cp:lastModifiedBy>Erjia Yan</cp:lastModifiedBy>
  <cp:revision>4</cp:revision>
  <dcterms:created xsi:type="dcterms:W3CDTF">2020-07-30T20:45:08Z</dcterms:created>
  <dcterms:modified xsi:type="dcterms:W3CDTF">2020-09-28T14:52:14Z</dcterms:modified>
</cp:coreProperties>
</file>