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6" r:id="rId3"/>
    <p:sldMasterId id="2147483688" r:id="rId4"/>
  </p:sldMasterIdLst>
  <p:notesMasterIdLst>
    <p:notesMasterId r:id="rId42"/>
  </p:notesMasterIdLst>
  <p:handoutMasterIdLst>
    <p:handoutMasterId r:id="rId43"/>
  </p:handoutMasterIdLst>
  <p:sldIdLst>
    <p:sldId id="256" r:id="rId5"/>
    <p:sldId id="381" r:id="rId6"/>
    <p:sldId id="770" r:id="rId7"/>
    <p:sldId id="771" r:id="rId8"/>
    <p:sldId id="403" r:id="rId9"/>
    <p:sldId id="571" r:id="rId10"/>
    <p:sldId id="576" r:id="rId11"/>
    <p:sldId id="263" r:id="rId12"/>
    <p:sldId id="581" r:id="rId13"/>
    <p:sldId id="751" r:id="rId14"/>
    <p:sldId id="754" r:id="rId15"/>
    <p:sldId id="573" r:id="rId16"/>
    <p:sldId id="756" r:id="rId17"/>
    <p:sldId id="757" r:id="rId18"/>
    <p:sldId id="768" r:id="rId19"/>
    <p:sldId id="763" r:id="rId20"/>
    <p:sldId id="257" r:id="rId21"/>
    <p:sldId id="769" r:id="rId22"/>
    <p:sldId id="261" r:id="rId23"/>
    <p:sldId id="258" r:id="rId24"/>
    <p:sldId id="259" r:id="rId25"/>
    <p:sldId id="262" r:id="rId26"/>
    <p:sldId id="764" r:id="rId27"/>
    <p:sldId id="762" r:id="rId28"/>
    <p:sldId id="264" r:id="rId29"/>
    <p:sldId id="267" r:id="rId30"/>
    <p:sldId id="268" r:id="rId31"/>
    <p:sldId id="271" r:id="rId32"/>
    <p:sldId id="765" r:id="rId33"/>
    <p:sldId id="766" r:id="rId34"/>
    <p:sldId id="767" r:id="rId35"/>
    <p:sldId id="753" r:id="rId36"/>
    <p:sldId id="758" r:id="rId37"/>
    <p:sldId id="759" r:id="rId38"/>
    <p:sldId id="760" r:id="rId39"/>
    <p:sldId id="761" r:id="rId40"/>
    <p:sldId id="772"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A8240"/>
    <a:srgbClr val="9AD862"/>
    <a:srgbClr val="FFD9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573"/>
    <p:restoredTop sz="91595"/>
  </p:normalViewPr>
  <p:slideViewPr>
    <p:cSldViewPr snapToGrid="0">
      <p:cViewPr varScale="1">
        <p:scale>
          <a:sx n="129" d="100"/>
          <a:sy n="129" d="100"/>
        </p:scale>
        <p:origin x="456" y="200"/>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3C10F51-C9C6-4763-95D0-7ADF360F6560}" type="datetimeFigureOut">
              <a:rPr lang="en-US" smtClean="0"/>
              <a:t>12/8/20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DE1870B-DDF8-44D6-8323-FFB683518BDD}" type="slidenum">
              <a:rPr lang="en-US" smtClean="0"/>
              <a:t>‹#›</a:t>
            </a:fld>
            <a:endParaRPr lang="en-US"/>
          </a:p>
        </p:txBody>
      </p:sp>
    </p:spTree>
    <p:extLst>
      <p:ext uri="{BB962C8B-B14F-4D97-AF65-F5344CB8AC3E}">
        <p14:creationId xmlns:p14="http://schemas.microsoft.com/office/powerpoint/2010/main" val="398907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A55675A-550F-4488-A850-6064B809430C}" type="datetimeFigureOut">
              <a:rPr lang="en-US" smtClean="0"/>
              <a:pPr/>
              <a:t>12/8/20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D225472-5868-4BE3-96E3-95E2C4FBCF04}" type="slidenum">
              <a:rPr lang="en-US" smtClean="0"/>
              <a:pPr/>
              <a:t>‹#›</a:t>
            </a:fld>
            <a:endParaRPr lang="en-US"/>
          </a:p>
        </p:txBody>
      </p:sp>
    </p:spTree>
    <p:extLst>
      <p:ext uri="{BB962C8B-B14F-4D97-AF65-F5344CB8AC3E}">
        <p14:creationId xmlns:p14="http://schemas.microsoft.com/office/powerpoint/2010/main" val="191122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225472-5868-4BE3-96E3-95E2C4FBCF04}" type="slidenum">
              <a:rPr lang="en-US" smtClean="0"/>
              <a:pPr/>
              <a:t>2</a:t>
            </a:fld>
            <a:endParaRPr lang="en-US"/>
          </a:p>
        </p:txBody>
      </p:sp>
    </p:spTree>
    <p:extLst>
      <p:ext uri="{BB962C8B-B14F-4D97-AF65-F5344CB8AC3E}">
        <p14:creationId xmlns:p14="http://schemas.microsoft.com/office/powerpoint/2010/main" val="2047689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a:t>
            </a:r>
            <a:r>
              <a:rPr lang="en-US" baseline="0" dirty="0"/>
              <a:t> and academic programs that directly benefit communities</a:t>
            </a:r>
          </a:p>
          <a:p>
            <a:r>
              <a:rPr lang="en-US" baseline="0" dirty="0"/>
              <a:t>Public service by students, faculty, and staff</a:t>
            </a:r>
          </a:p>
          <a:p>
            <a:r>
              <a:rPr lang="en-US" dirty="0"/>
              <a:t>Business practices that support local and regional economic development</a:t>
            </a:r>
          </a:p>
          <a:p>
            <a:endParaRPr lang="en-US" dirty="0"/>
          </a:p>
          <a:p>
            <a:r>
              <a:rPr lang="en-US" sz="1200" b="0" i="0" kern="1200" dirty="0">
                <a:solidFill>
                  <a:schemeClr val="tx1"/>
                </a:solidFill>
                <a:effectLst/>
                <a:latin typeface="+mn-lt"/>
                <a:ea typeface="+mn-ea"/>
                <a:cs typeface="+mn-cs"/>
              </a:rPr>
              <a:t>Drexel’s approach aligns its academic expertise and culture of public service with wide-ranging institutional investments to create a collaborative and coordinated strategy.</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5225FFB-B31A-4390-B980-1769F429B69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46287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25472-5868-4BE3-96E3-95E2C4FBCF04}" type="slidenum">
              <a:rPr lang="en-US" smtClean="0"/>
              <a:pPr/>
              <a:t>11</a:t>
            </a:fld>
            <a:endParaRPr lang="en-US"/>
          </a:p>
        </p:txBody>
      </p:sp>
    </p:spTree>
    <p:extLst>
      <p:ext uri="{BB962C8B-B14F-4D97-AF65-F5344CB8AC3E}">
        <p14:creationId xmlns:p14="http://schemas.microsoft.com/office/powerpoint/2010/main" val="1863816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a397b41fce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a397b41fc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8849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a397b41fce_1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a397b41fce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3284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a397b41fce_2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a397b41fce_2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8191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a397b41fce_2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a397b41fce_2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6364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225472-5868-4BE3-96E3-95E2C4FBCF04}" type="slidenum">
              <a:rPr lang="en-US" smtClean="0"/>
              <a:pPr/>
              <a:t>32</a:t>
            </a:fld>
            <a:endParaRPr lang="en-US"/>
          </a:p>
        </p:txBody>
      </p:sp>
    </p:spTree>
    <p:extLst>
      <p:ext uri="{BB962C8B-B14F-4D97-AF65-F5344CB8AC3E}">
        <p14:creationId xmlns:p14="http://schemas.microsoft.com/office/powerpoint/2010/main" val="770109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Rectangle 15"/>
          <p:cNvSpPr>
            <a:spLocks/>
          </p:cNvSpPr>
          <p:nvPr userDrawn="1"/>
        </p:nvSpPr>
        <p:spPr>
          <a:xfrm>
            <a:off x="0" y="0"/>
            <a:ext cx="9144000" cy="5867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0" y="1992868"/>
            <a:ext cx="9144000" cy="685800"/>
          </a:xfrm>
          <a:prstGeom prst="rect">
            <a:avLst/>
          </a:prstGeom>
        </p:spPr>
        <p:txBody>
          <a:bodyPr/>
          <a:lstStyle>
            <a:lvl1pPr marL="0" indent="0" algn="ctr">
              <a:buNone/>
              <a:defRPr sz="3600" b="1" cap="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Presentation title</a:t>
            </a:r>
          </a:p>
        </p:txBody>
      </p:sp>
      <p:sp>
        <p:nvSpPr>
          <p:cNvPr id="19" name="Date Placeholder 3"/>
          <p:cNvSpPr>
            <a:spLocks noGrp="1"/>
          </p:cNvSpPr>
          <p:nvPr>
            <p:ph type="dt" sz="half" idx="2"/>
          </p:nvPr>
        </p:nvSpPr>
        <p:spPr>
          <a:xfrm>
            <a:off x="4572000" y="6377354"/>
            <a:ext cx="1219200" cy="365125"/>
          </a:xfrm>
          <a:prstGeom prst="rect">
            <a:avLst/>
          </a:prstGeom>
        </p:spPr>
        <p:txBody>
          <a:bodyPr/>
          <a:lstStyle>
            <a:lvl1pPr>
              <a:defRPr sz="1400">
                <a:solidFill>
                  <a:schemeClr val="bg2"/>
                </a:solidFill>
                <a:latin typeface="+mj-lt"/>
              </a:defRPr>
            </a:lvl1pPr>
          </a:lstStyle>
          <a:p>
            <a:endParaRPr lang="en-US"/>
          </a:p>
        </p:txBody>
      </p:sp>
      <p:sp>
        <p:nvSpPr>
          <p:cNvPr id="20" name="Footer Placeholder 4"/>
          <p:cNvSpPr>
            <a:spLocks noGrp="1"/>
          </p:cNvSpPr>
          <p:nvPr>
            <p:ph type="ftr" sz="quarter" idx="3"/>
          </p:nvPr>
        </p:nvSpPr>
        <p:spPr>
          <a:xfrm>
            <a:off x="5638800" y="6377354"/>
            <a:ext cx="2895600" cy="365125"/>
          </a:xfrm>
          <a:prstGeom prst="rect">
            <a:avLst/>
          </a:prstGeom>
        </p:spPr>
        <p:txBody>
          <a:bodyPr/>
          <a:lstStyle>
            <a:lvl1pPr algn="r">
              <a:defRPr sz="1400">
                <a:solidFill>
                  <a:schemeClr val="bg2"/>
                </a:solidFill>
                <a:latin typeface="+mj-lt"/>
              </a:defRPr>
            </a:lvl1pPr>
          </a:lstStyle>
          <a:p>
            <a:endParaRPr lang="en-US"/>
          </a:p>
        </p:txBody>
      </p:sp>
      <p:sp>
        <p:nvSpPr>
          <p:cNvPr id="21" name="Slide Number Placeholder 5"/>
          <p:cNvSpPr>
            <a:spLocks noGrp="1"/>
          </p:cNvSpPr>
          <p:nvPr>
            <p:ph type="sldNum" sz="quarter" idx="4"/>
          </p:nvPr>
        </p:nvSpPr>
        <p:spPr>
          <a:xfrm>
            <a:off x="8305800" y="6362700"/>
            <a:ext cx="609600" cy="365125"/>
          </a:xfrm>
          <a:prstGeom prst="rect">
            <a:avLst/>
          </a:prstGeom>
        </p:spPr>
        <p:txBody>
          <a:bodyPr/>
          <a:lstStyle>
            <a:lvl1pPr>
              <a:defRPr sz="1400">
                <a:solidFill>
                  <a:schemeClr val="bg2"/>
                </a:solidFill>
                <a:latin typeface="+mj-lt"/>
              </a:defRPr>
            </a:lvl1pPr>
          </a:lstStyle>
          <a:p>
            <a:pPr algn="r"/>
            <a:r>
              <a:rPr lang="en-US"/>
              <a:t>| </a:t>
            </a:r>
            <a:fld id="{BA13C625-9B67-4A70-A9C3-06D9E61B09A6}" type="slidenum">
              <a:rPr lang="en-US" smtClean="0"/>
              <a:pPr algn="r"/>
              <a:t>‹#›</a:t>
            </a:fld>
            <a:endParaRPr lang="en-US"/>
          </a:p>
        </p:txBody>
      </p:sp>
      <p:sp>
        <p:nvSpPr>
          <p:cNvPr id="25" name="Text Placeholder 24"/>
          <p:cNvSpPr>
            <a:spLocks noGrp="1"/>
          </p:cNvSpPr>
          <p:nvPr>
            <p:ph type="body" sz="quarter" idx="10" hasCustomPrompt="1"/>
          </p:nvPr>
        </p:nvSpPr>
        <p:spPr>
          <a:xfrm>
            <a:off x="0" y="2819400"/>
            <a:ext cx="9144000" cy="533400"/>
          </a:xfrm>
          <a:prstGeom prst="rect">
            <a:avLst/>
          </a:prstGeom>
        </p:spPr>
        <p:txBody>
          <a:bodyPr/>
          <a:lstStyle>
            <a:lvl1pPr marL="0" indent="0" algn="ctr">
              <a:buNone/>
              <a:defRPr sz="2400">
                <a:solidFill>
                  <a:schemeClr val="bg1"/>
                </a:solidFill>
                <a:latin typeface="+mj-lt"/>
              </a:defRPr>
            </a:lvl1pPr>
          </a:lstStyle>
          <a:p>
            <a:pPr lvl="0"/>
            <a:r>
              <a:rPr lang="en-US"/>
              <a:t>Click to edit Presentation Subtitle</a:t>
            </a:r>
          </a:p>
        </p:txBody>
      </p:sp>
      <p:sp>
        <p:nvSpPr>
          <p:cNvPr id="27" name="Text Placeholder 26"/>
          <p:cNvSpPr>
            <a:spLocks noGrp="1"/>
          </p:cNvSpPr>
          <p:nvPr>
            <p:ph type="body" sz="quarter" idx="11" hasCustomPrompt="1"/>
          </p:nvPr>
        </p:nvSpPr>
        <p:spPr>
          <a:xfrm>
            <a:off x="0" y="3733800"/>
            <a:ext cx="9144000" cy="1066800"/>
          </a:xfrm>
          <a:prstGeom prst="rect">
            <a:avLst/>
          </a:prstGeom>
        </p:spPr>
        <p:txBody>
          <a:bodyPr/>
          <a:lstStyle>
            <a:lvl1pPr marL="0" indent="0" algn="ctr">
              <a:buNone/>
              <a:defRPr sz="1800" i="1" baseline="0">
                <a:solidFill>
                  <a:schemeClr val="tx1"/>
                </a:solidFill>
              </a:defRPr>
            </a:lvl1pPr>
          </a:lstStyle>
          <a:p>
            <a:pPr lvl="0"/>
            <a:r>
              <a:rPr lang="en-US"/>
              <a:t>Click to edit Presenter’s Name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4648201"/>
          </a:xfrm>
          <a:prstGeom prst="rect">
            <a:avLst/>
          </a:prstGeom>
        </p:spPr>
        <p:txBody>
          <a:bodyPr vert="eaVert"/>
          <a:lstStyle>
            <a:lvl1pPr>
              <a:defRPr cap="all" baseline="0">
                <a:solidFill>
                  <a:schemeClr val="tx2"/>
                </a:solidFill>
              </a:defRPr>
            </a:lvl1pPr>
          </a:lstStyle>
          <a:p>
            <a:r>
              <a:rPr lang="en-US"/>
              <a:t>Click to edit Master title style</a:t>
            </a:r>
          </a:p>
        </p:txBody>
      </p:sp>
      <p:sp>
        <p:nvSpPr>
          <p:cNvPr id="3" name="Vertical Text Placeholder 2"/>
          <p:cNvSpPr>
            <a:spLocks noGrp="1"/>
          </p:cNvSpPr>
          <p:nvPr>
            <p:ph type="body" orient="vert" idx="1"/>
          </p:nvPr>
        </p:nvSpPr>
        <p:spPr>
          <a:xfrm>
            <a:off x="457200" y="609600"/>
            <a:ext cx="6019800" cy="4648201"/>
          </a:xfrm>
          <a:prstGeom prst="rect">
            <a:avLst/>
          </a:prstGeom>
        </p:spPr>
        <p:txBody>
          <a:bodyPr vert="eaVert"/>
          <a:lstStyle>
            <a:lvl1pPr>
              <a:defRPr baseline="0">
                <a:solidFill>
                  <a:schemeClr val="accent6"/>
                </a:solidFill>
              </a:defRPr>
            </a:lvl1pPr>
            <a:lvl2pPr>
              <a:defRPr baseline="0">
                <a:solidFill>
                  <a:schemeClr val="accent6"/>
                </a:solidFill>
              </a:defRPr>
            </a:lvl2pPr>
            <a:lvl3pPr>
              <a:defRPr baseline="0">
                <a:solidFill>
                  <a:schemeClr val="accent6"/>
                </a:solidFill>
              </a:defRPr>
            </a:lvl3pPr>
            <a:lvl4pPr>
              <a:defRPr baseline="0">
                <a:solidFill>
                  <a:schemeClr val="accent6"/>
                </a:solidFill>
              </a:defRPr>
            </a:lvl4pPr>
            <a:lvl5pPr>
              <a:defRPr baseline="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p:cNvSpPr>
            <a:spLocks noGrp="1"/>
          </p:cNvSpPr>
          <p:nvPr>
            <p:ph type="dt" sz="half" idx="2"/>
          </p:nvPr>
        </p:nvSpPr>
        <p:spPr>
          <a:xfrm>
            <a:off x="4572000" y="6377354"/>
            <a:ext cx="1219200" cy="365125"/>
          </a:xfrm>
          <a:prstGeom prst="rect">
            <a:avLst/>
          </a:prstGeom>
        </p:spPr>
        <p:txBody>
          <a:bodyPr/>
          <a:lstStyle>
            <a:lvl1pPr>
              <a:defRPr sz="1400">
                <a:solidFill>
                  <a:schemeClr val="bg2"/>
                </a:solidFill>
                <a:latin typeface="+mj-lt"/>
              </a:defRPr>
            </a:lvl1pPr>
          </a:lstStyle>
          <a:p>
            <a:endParaRPr lang="en-US"/>
          </a:p>
        </p:txBody>
      </p:sp>
      <p:sp>
        <p:nvSpPr>
          <p:cNvPr id="13" name="Footer Placeholder 4"/>
          <p:cNvSpPr>
            <a:spLocks noGrp="1"/>
          </p:cNvSpPr>
          <p:nvPr>
            <p:ph type="ftr" sz="quarter" idx="3"/>
          </p:nvPr>
        </p:nvSpPr>
        <p:spPr>
          <a:xfrm>
            <a:off x="5638800" y="6377354"/>
            <a:ext cx="2895600" cy="365125"/>
          </a:xfrm>
          <a:prstGeom prst="rect">
            <a:avLst/>
          </a:prstGeom>
        </p:spPr>
        <p:txBody>
          <a:bodyPr/>
          <a:lstStyle>
            <a:lvl1pPr algn="r">
              <a:defRPr sz="1400">
                <a:solidFill>
                  <a:schemeClr val="bg2"/>
                </a:solidFill>
                <a:latin typeface="+mj-lt"/>
              </a:defRPr>
            </a:lvl1pPr>
          </a:lstStyle>
          <a:p>
            <a:endParaRPr lang="en-US"/>
          </a:p>
        </p:txBody>
      </p:sp>
      <p:sp>
        <p:nvSpPr>
          <p:cNvPr id="14" name="Slide Number Placeholder 5"/>
          <p:cNvSpPr>
            <a:spLocks noGrp="1"/>
          </p:cNvSpPr>
          <p:nvPr>
            <p:ph type="sldNum" sz="quarter" idx="4"/>
          </p:nvPr>
        </p:nvSpPr>
        <p:spPr>
          <a:xfrm>
            <a:off x="8305800" y="6362700"/>
            <a:ext cx="609600" cy="365125"/>
          </a:xfrm>
          <a:prstGeom prst="rect">
            <a:avLst/>
          </a:prstGeom>
        </p:spPr>
        <p:txBody>
          <a:bodyPr/>
          <a:lstStyle>
            <a:lvl1pPr>
              <a:defRPr sz="1400">
                <a:solidFill>
                  <a:schemeClr val="bg2"/>
                </a:solidFill>
                <a:latin typeface="+mj-lt"/>
              </a:defRPr>
            </a:lvl1pPr>
          </a:lstStyle>
          <a:p>
            <a:pPr algn="r"/>
            <a:r>
              <a:rPr lang="en-US"/>
              <a:t>| </a:t>
            </a:r>
            <a:fld id="{BA13C625-9B67-4A70-A9C3-06D9E61B09A6}" type="slidenum">
              <a:rPr lang="en-US" smtClean="0"/>
              <a:pPr algn="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96435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05CBD-08B7-4EC8-88A5-753B18D2A0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8CADE1-AFA3-4A96-A727-3BC18BEA3B9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612F3F-BD5F-4F80-A4F0-3020D8AE03D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501AB1-DFB1-4A83-8C6D-2271F563703D}"/>
              </a:ext>
            </a:extLst>
          </p:cNvPr>
          <p:cNvSpPr>
            <a:spLocks noGrp="1"/>
          </p:cNvSpPr>
          <p:nvPr>
            <p:ph type="dt" sz="half" idx="10"/>
          </p:nvPr>
        </p:nvSpPr>
        <p:spPr/>
        <p:txBody>
          <a:bodyPr/>
          <a:lstStyle/>
          <a:p>
            <a:fld id="{FC8C533E-07BF-4A90-A3DE-554CA10EC68C}" type="datetimeFigureOut">
              <a:rPr lang="en-US" smtClean="0"/>
              <a:t>12/8/20</a:t>
            </a:fld>
            <a:endParaRPr lang="en-US"/>
          </a:p>
        </p:txBody>
      </p:sp>
      <p:sp>
        <p:nvSpPr>
          <p:cNvPr id="6" name="Footer Placeholder 5">
            <a:extLst>
              <a:ext uri="{FF2B5EF4-FFF2-40B4-BE49-F238E27FC236}">
                <a16:creationId xmlns:a16="http://schemas.microsoft.com/office/drawing/2014/main" id="{1F4102D6-8011-4079-BD24-7DC14B09CD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52ED2A-FC66-4FAB-B9AE-069E853DFB18}"/>
              </a:ext>
            </a:extLst>
          </p:cNvPr>
          <p:cNvSpPr>
            <a:spLocks noGrp="1"/>
          </p:cNvSpPr>
          <p:nvPr>
            <p:ph type="sldNum" sz="quarter" idx="12"/>
          </p:nvPr>
        </p:nvSpPr>
        <p:spPr/>
        <p:txBody>
          <a:bodyPr/>
          <a:lstStyle/>
          <a:p>
            <a:fld id="{6C12920B-7DBE-4537-9D86-498AAAF26FFD}" type="slidenum">
              <a:rPr lang="en-US" smtClean="0"/>
              <a:t>‹#›</a:t>
            </a:fld>
            <a:endParaRPr lang="en-US"/>
          </a:p>
        </p:txBody>
      </p:sp>
    </p:spTree>
    <p:extLst>
      <p:ext uri="{BB962C8B-B14F-4D97-AF65-F5344CB8AC3E}">
        <p14:creationId xmlns:p14="http://schemas.microsoft.com/office/powerpoint/2010/main" val="2125039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cSld name="1_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C65B3BBB-7FFD-4FF3-9599-2EFE2AB6C8FD}" type="datetimeFigureOut">
              <a:rPr lang="en-US" smtClean="0"/>
              <a:pPr/>
              <a:t>12/8/20</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0B1F1BE-6DD2-42C3-990E-7ED3E274542C}"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24110391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65B3BBB-7FFD-4FF3-9599-2EFE2AB6C8FD}" type="datetimeFigureOut">
              <a:rPr lang="en-US" smtClean="0"/>
              <a:pPr/>
              <a:t>12/8/20</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0B1F1BE-6DD2-42C3-990E-7ED3E274542C}" type="slidenum">
              <a:rPr lang="en-US" smtClean="0"/>
              <a:pPr/>
              <a:t>‹#›</a:t>
            </a:fld>
            <a:endParaRPr lang="en-US" dirty="0"/>
          </a:p>
        </p:txBody>
      </p:sp>
    </p:spTree>
    <p:extLst>
      <p:ext uri="{BB962C8B-B14F-4D97-AF65-F5344CB8AC3E}">
        <p14:creationId xmlns:p14="http://schemas.microsoft.com/office/powerpoint/2010/main" val="116331660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65B3BBB-7FFD-4FF3-9599-2EFE2AB6C8FD}" type="datetimeFigureOut">
              <a:rPr lang="en-US" smtClean="0"/>
              <a:pPr/>
              <a:t>12/8/20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0B1F1BE-6DD2-42C3-990E-7ED3E274542C}"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511945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C65B3BBB-7FFD-4FF3-9599-2EFE2AB6C8FD}" type="datetimeFigureOut">
              <a:rPr lang="en-US" smtClean="0"/>
              <a:pPr/>
              <a:t>12/8/20</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0B1F1BE-6DD2-42C3-990E-7ED3E274542C}"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57244883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C65B3BBB-7FFD-4FF3-9599-2EFE2AB6C8FD}" type="datetimeFigureOut">
              <a:rPr lang="en-US" smtClean="0"/>
              <a:pPr/>
              <a:t>12/8/20</a:t>
            </a:fld>
            <a:endParaRPr lang="en-US" dirty="0"/>
          </a:p>
        </p:txBody>
      </p:sp>
      <p:sp>
        <p:nvSpPr>
          <p:cNvPr id="10" name="Slide Number Placeholder 9"/>
          <p:cNvSpPr>
            <a:spLocks noGrp="1"/>
          </p:cNvSpPr>
          <p:nvPr>
            <p:ph type="sldNum" sz="quarter" idx="16"/>
          </p:nvPr>
        </p:nvSpPr>
        <p:spPr/>
        <p:txBody>
          <a:bodyPr rtlCol="0"/>
          <a:lstStyle/>
          <a:p>
            <a:fld id="{80B1F1BE-6DD2-42C3-990E-7ED3E274542C}"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extLst>
      <p:ext uri="{BB962C8B-B14F-4D97-AF65-F5344CB8AC3E}">
        <p14:creationId xmlns:p14="http://schemas.microsoft.com/office/powerpoint/2010/main" val="3619556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C65B3BBB-7FFD-4FF3-9599-2EFE2AB6C8FD}" type="datetimeFigureOut">
              <a:rPr lang="en-US" smtClean="0"/>
              <a:pPr/>
              <a:t>12/8/20</a:t>
            </a:fld>
            <a:endParaRPr lang="en-US" dirty="0"/>
          </a:p>
        </p:txBody>
      </p:sp>
      <p:sp>
        <p:nvSpPr>
          <p:cNvPr id="12" name="Slide Number Placeholder 11"/>
          <p:cNvSpPr>
            <a:spLocks noGrp="1"/>
          </p:cNvSpPr>
          <p:nvPr>
            <p:ph type="sldNum" sz="quarter" idx="16"/>
          </p:nvPr>
        </p:nvSpPr>
        <p:spPr/>
        <p:txBody>
          <a:bodyPr rtlCol="0"/>
          <a:lstStyle/>
          <a:p>
            <a:fld id="{80B1F1BE-6DD2-42C3-990E-7ED3E274542C}"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312849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65B3BBB-7FFD-4FF3-9599-2EFE2AB6C8FD}" type="datetimeFigureOut">
              <a:rPr lang="en-US" smtClean="0"/>
              <a:pPr/>
              <a:t>12/8/20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0B1F1BE-6DD2-42C3-990E-7ED3E274542C}" type="slidenum">
              <a:rPr lang="en-US" smtClean="0"/>
              <a:pPr/>
              <a:t>‹#›</a:t>
            </a:fld>
            <a:endParaRPr lang="en-US" dirty="0"/>
          </a:p>
        </p:txBody>
      </p:sp>
    </p:spTree>
    <p:extLst>
      <p:ext uri="{BB962C8B-B14F-4D97-AF65-F5344CB8AC3E}">
        <p14:creationId xmlns:p14="http://schemas.microsoft.com/office/powerpoint/2010/main" val="2198007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4953000"/>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p:cNvSpPr>
            <a:spLocks noGrp="1"/>
          </p:cNvSpPr>
          <p:nvPr>
            <p:ph type="dt" sz="half" idx="10"/>
          </p:nvPr>
        </p:nvSpPr>
        <p:spPr/>
        <p:txBody>
          <a:bodyPr/>
          <a:lstStyle/>
          <a:p>
            <a:endParaRPr lang="en-US"/>
          </a:p>
        </p:txBody>
      </p:sp>
      <p:sp>
        <p:nvSpPr>
          <p:cNvPr id="13" name="Slide Number Placeholder 12"/>
          <p:cNvSpPr>
            <a:spLocks noGrp="1"/>
          </p:cNvSpPr>
          <p:nvPr>
            <p:ph type="sldNum" sz="quarter" idx="12"/>
          </p:nvPr>
        </p:nvSpPr>
        <p:spPr/>
        <p:txBody>
          <a:bodyPr/>
          <a:lstStyle/>
          <a:p>
            <a:pPr algn="r"/>
            <a:r>
              <a:rPr lang="en-US"/>
              <a:t>| </a:t>
            </a:r>
            <a:fld id="{BA13C625-9B67-4A70-A9C3-06D9E61B09A6}" type="slidenum">
              <a:rPr lang="en-US" smtClean="0"/>
              <a:pPr algn="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B3BBB-7FFD-4FF3-9599-2EFE2AB6C8FD}" type="datetimeFigureOut">
              <a:rPr lang="en-US" smtClean="0"/>
              <a:pPr/>
              <a:t>12/8/20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0B1F1BE-6DD2-42C3-990E-7ED3E274542C}" type="slidenum">
              <a:rPr lang="en-US" smtClean="0"/>
              <a:pPr/>
              <a:t>‹#›</a:t>
            </a:fld>
            <a:endParaRPr lang="en-US" dirty="0"/>
          </a:p>
        </p:txBody>
      </p:sp>
    </p:spTree>
    <p:extLst>
      <p:ext uri="{BB962C8B-B14F-4D97-AF65-F5344CB8AC3E}">
        <p14:creationId xmlns:p14="http://schemas.microsoft.com/office/powerpoint/2010/main" val="1947728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C65B3BBB-7FFD-4FF3-9599-2EFE2AB6C8FD}" type="datetimeFigureOut">
              <a:rPr lang="en-US" smtClean="0"/>
              <a:pPr/>
              <a:t>12/8/20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0B1F1BE-6DD2-42C3-990E-7ED3E274542C}"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59432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C65B3BBB-7FFD-4FF3-9599-2EFE2AB6C8FD}" type="datetimeFigureOut">
              <a:rPr lang="en-US" smtClean="0"/>
              <a:pPr/>
              <a:t>12/8/20</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0B1F1BE-6DD2-42C3-990E-7ED3E274542C}"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spTree>
    <p:extLst>
      <p:ext uri="{BB962C8B-B14F-4D97-AF65-F5344CB8AC3E}">
        <p14:creationId xmlns:p14="http://schemas.microsoft.com/office/powerpoint/2010/main" val="270316300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65B3BBB-7FFD-4FF3-9599-2EFE2AB6C8FD}" type="datetimeFigureOut">
              <a:rPr lang="en-US" smtClean="0"/>
              <a:pPr/>
              <a:t>12/8/20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B1F1BE-6DD2-42C3-990E-7ED3E274542C}" type="slidenum">
              <a:rPr lang="en-US" smtClean="0"/>
              <a:pPr/>
              <a:t>‹#›</a:t>
            </a:fld>
            <a:endParaRPr lang="en-US" dirty="0"/>
          </a:p>
        </p:txBody>
      </p:sp>
    </p:spTree>
    <p:extLst>
      <p:ext uri="{BB962C8B-B14F-4D97-AF65-F5344CB8AC3E}">
        <p14:creationId xmlns:p14="http://schemas.microsoft.com/office/powerpoint/2010/main" val="492280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C65B3BBB-7FFD-4FF3-9599-2EFE2AB6C8FD}" type="datetimeFigureOut">
              <a:rPr lang="en-US" smtClean="0"/>
              <a:pPr/>
              <a:t>12/8/20</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80B1F1BE-6DD2-42C3-990E-7ED3E274542C}" type="slidenum">
              <a:rPr lang="en-US" smtClean="0"/>
              <a:pPr/>
              <a:t>‹#›</a:t>
            </a:fld>
            <a:endParaRPr lang="en-US" dirty="0"/>
          </a:p>
        </p:txBody>
      </p:sp>
    </p:spTree>
    <p:extLst>
      <p:ext uri="{BB962C8B-B14F-4D97-AF65-F5344CB8AC3E}">
        <p14:creationId xmlns:p14="http://schemas.microsoft.com/office/powerpoint/2010/main" val="213127818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536F7-D740-BB4A-B7FD-4DFC29C4290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3211259-1322-3C40-A0A1-0CF752EBA17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FF19388-F013-2543-BEC6-D97E2A8C2E44}"/>
              </a:ext>
            </a:extLst>
          </p:cNvPr>
          <p:cNvSpPr>
            <a:spLocks noGrp="1"/>
          </p:cNvSpPr>
          <p:nvPr>
            <p:ph type="dt" sz="half" idx="10"/>
          </p:nvPr>
        </p:nvSpPr>
        <p:spPr/>
        <p:txBody>
          <a:bodyPr/>
          <a:lstStyle/>
          <a:p>
            <a:fld id="{CBFAE6C6-F849-C941-B654-5CB3C35E736A}" type="datetimeFigureOut">
              <a:rPr lang="en-US" smtClean="0"/>
              <a:t>12/8/20</a:t>
            </a:fld>
            <a:endParaRPr lang="en-US"/>
          </a:p>
        </p:txBody>
      </p:sp>
      <p:sp>
        <p:nvSpPr>
          <p:cNvPr id="5" name="Footer Placeholder 4">
            <a:extLst>
              <a:ext uri="{FF2B5EF4-FFF2-40B4-BE49-F238E27FC236}">
                <a16:creationId xmlns:a16="http://schemas.microsoft.com/office/drawing/2014/main" id="{5A45F37A-28E2-E047-8A72-9723FBBFC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B7472D-F5A4-D342-ABE9-CFEEF23DAB90}"/>
              </a:ext>
            </a:extLst>
          </p:cNvPr>
          <p:cNvSpPr>
            <a:spLocks noGrp="1"/>
          </p:cNvSpPr>
          <p:nvPr>
            <p:ph type="sldNum" sz="quarter" idx="12"/>
          </p:nvPr>
        </p:nvSpPr>
        <p:spPr/>
        <p:txBody>
          <a:bodyPr/>
          <a:lstStyle/>
          <a:p>
            <a:fld id="{34ED4820-7BD7-1444-A034-F1C716E577ED}" type="slidenum">
              <a:rPr lang="en-US" smtClean="0"/>
              <a:t>‹#›</a:t>
            </a:fld>
            <a:endParaRPr lang="en-US"/>
          </a:p>
        </p:txBody>
      </p:sp>
    </p:spTree>
    <p:extLst>
      <p:ext uri="{BB962C8B-B14F-4D97-AF65-F5344CB8AC3E}">
        <p14:creationId xmlns:p14="http://schemas.microsoft.com/office/powerpoint/2010/main" val="1760270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B92DB-63FD-F740-B94F-943E2F71ED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668C8D-6552-CD44-A094-DD20F80230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A12966-2843-944A-A14D-195F720B3070}"/>
              </a:ext>
            </a:extLst>
          </p:cNvPr>
          <p:cNvSpPr>
            <a:spLocks noGrp="1"/>
          </p:cNvSpPr>
          <p:nvPr>
            <p:ph type="dt" sz="half" idx="10"/>
          </p:nvPr>
        </p:nvSpPr>
        <p:spPr/>
        <p:txBody>
          <a:bodyPr/>
          <a:lstStyle/>
          <a:p>
            <a:fld id="{CBFAE6C6-F849-C941-B654-5CB3C35E736A}" type="datetimeFigureOut">
              <a:rPr lang="en-US" smtClean="0"/>
              <a:t>12/8/20</a:t>
            </a:fld>
            <a:endParaRPr lang="en-US"/>
          </a:p>
        </p:txBody>
      </p:sp>
      <p:sp>
        <p:nvSpPr>
          <p:cNvPr id="5" name="Footer Placeholder 4">
            <a:extLst>
              <a:ext uri="{FF2B5EF4-FFF2-40B4-BE49-F238E27FC236}">
                <a16:creationId xmlns:a16="http://schemas.microsoft.com/office/drawing/2014/main" id="{75842530-3C62-0B42-890E-F5EA6DDC04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CB004B-32FE-5145-BA50-DCF40D27A5DF}"/>
              </a:ext>
            </a:extLst>
          </p:cNvPr>
          <p:cNvSpPr>
            <a:spLocks noGrp="1"/>
          </p:cNvSpPr>
          <p:nvPr>
            <p:ph type="sldNum" sz="quarter" idx="12"/>
          </p:nvPr>
        </p:nvSpPr>
        <p:spPr/>
        <p:txBody>
          <a:bodyPr/>
          <a:lstStyle/>
          <a:p>
            <a:fld id="{34ED4820-7BD7-1444-A034-F1C716E577ED}" type="slidenum">
              <a:rPr lang="en-US" smtClean="0"/>
              <a:t>‹#›</a:t>
            </a:fld>
            <a:endParaRPr lang="en-US"/>
          </a:p>
        </p:txBody>
      </p:sp>
    </p:spTree>
    <p:extLst>
      <p:ext uri="{BB962C8B-B14F-4D97-AF65-F5344CB8AC3E}">
        <p14:creationId xmlns:p14="http://schemas.microsoft.com/office/powerpoint/2010/main" val="574044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F7F18-7B9E-574A-ADA8-8584FB939D3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C8EEFCF-DB6E-C94F-832B-F36FE1C48F9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E70FA9-61FA-694B-A18C-DD681D067FB1}"/>
              </a:ext>
            </a:extLst>
          </p:cNvPr>
          <p:cNvSpPr>
            <a:spLocks noGrp="1"/>
          </p:cNvSpPr>
          <p:nvPr>
            <p:ph type="dt" sz="half" idx="10"/>
          </p:nvPr>
        </p:nvSpPr>
        <p:spPr/>
        <p:txBody>
          <a:bodyPr/>
          <a:lstStyle/>
          <a:p>
            <a:fld id="{CBFAE6C6-F849-C941-B654-5CB3C35E736A}" type="datetimeFigureOut">
              <a:rPr lang="en-US" smtClean="0"/>
              <a:t>12/8/20</a:t>
            </a:fld>
            <a:endParaRPr lang="en-US"/>
          </a:p>
        </p:txBody>
      </p:sp>
      <p:sp>
        <p:nvSpPr>
          <p:cNvPr id="5" name="Footer Placeholder 4">
            <a:extLst>
              <a:ext uri="{FF2B5EF4-FFF2-40B4-BE49-F238E27FC236}">
                <a16:creationId xmlns:a16="http://schemas.microsoft.com/office/drawing/2014/main" id="{057D6FE0-0B70-954F-A80E-EC2A72096A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D98231-7CDD-174B-97A7-F6A25918292F}"/>
              </a:ext>
            </a:extLst>
          </p:cNvPr>
          <p:cNvSpPr>
            <a:spLocks noGrp="1"/>
          </p:cNvSpPr>
          <p:nvPr>
            <p:ph type="sldNum" sz="quarter" idx="12"/>
          </p:nvPr>
        </p:nvSpPr>
        <p:spPr/>
        <p:txBody>
          <a:bodyPr/>
          <a:lstStyle/>
          <a:p>
            <a:fld id="{34ED4820-7BD7-1444-A034-F1C716E577ED}" type="slidenum">
              <a:rPr lang="en-US" smtClean="0"/>
              <a:t>‹#›</a:t>
            </a:fld>
            <a:endParaRPr lang="en-US"/>
          </a:p>
        </p:txBody>
      </p:sp>
    </p:spTree>
    <p:extLst>
      <p:ext uri="{BB962C8B-B14F-4D97-AF65-F5344CB8AC3E}">
        <p14:creationId xmlns:p14="http://schemas.microsoft.com/office/powerpoint/2010/main" val="1664229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B9F6A-E28D-1F4A-BB92-52AB921BD4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8FA1A2-B430-C247-A1FC-4C647608BA1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57C665-D9F6-094C-947E-0C2608DBE49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F4F745-CC37-4143-9CBF-4FBDD8FB5CF3}"/>
              </a:ext>
            </a:extLst>
          </p:cNvPr>
          <p:cNvSpPr>
            <a:spLocks noGrp="1"/>
          </p:cNvSpPr>
          <p:nvPr>
            <p:ph type="dt" sz="half" idx="10"/>
          </p:nvPr>
        </p:nvSpPr>
        <p:spPr/>
        <p:txBody>
          <a:bodyPr/>
          <a:lstStyle/>
          <a:p>
            <a:fld id="{CBFAE6C6-F849-C941-B654-5CB3C35E736A}" type="datetimeFigureOut">
              <a:rPr lang="en-US" smtClean="0"/>
              <a:t>12/8/20</a:t>
            </a:fld>
            <a:endParaRPr lang="en-US"/>
          </a:p>
        </p:txBody>
      </p:sp>
      <p:sp>
        <p:nvSpPr>
          <p:cNvPr id="6" name="Footer Placeholder 5">
            <a:extLst>
              <a:ext uri="{FF2B5EF4-FFF2-40B4-BE49-F238E27FC236}">
                <a16:creationId xmlns:a16="http://schemas.microsoft.com/office/drawing/2014/main" id="{7AAB4C41-6319-0E40-9336-E6BCDEEE63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8081A1-47AC-D54B-B3E2-5B4F7992B97C}"/>
              </a:ext>
            </a:extLst>
          </p:cNvPr>
          <p:cNvSpPr>
            <a:spLocks noGrp="1"/>
          </p:cNvSpPr>
          <p:nvPr>
            <p:ph type="sldNum" sz="quarter" idx="12"/>
          </p:nvPr>
        </p:nvSpPr>
        <p:spPr/>
        <p:txBody>
          <a:bodyPr/>
          <a:lstStyle/>
          <a:p>
            <a:fld id="{34ED4820-7BD7-1444-A034-F1C716E577ED}" type="slidenum">
              <a:rPr lang="en-US" smtClean="0"/>
              <a:t>‹#›</a:t>
            </a:fld>
            <a:endParaRPr lang="en-US"/>
          </a:p>
        </p:txBody>
      </p:sp>
    </p:spTree>
    <p:extLst>
      <p:ext uri="{BB962C8B-B14F-4D97-AF65-F5344CB8AC3E}">
        <p14:creationId xmlns:p14="http://schemas.microsoft.com/office/powerpoint/2010/main" val="1644851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43244-2CD8-6446-8E28-811A86DC1A5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9CEE3A-9B16-A440-9667-47A679ABE36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3C2EABB-DA97-F644-8165-ED6053E2A83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A2763D-96AE-4548-A46B-798663F1AB7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5D66881-DE44-2845-B855-7E0EA70589A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5D8929-6A1E-444A-9A9A-FC629342E17F}"/>
              </a:ext>
            </a:extLst>
          </p:cNvPr>
          <p:cNvSpPr>
            <a:spLocks noGrp="1"/>
          </p:cNvSpPr>
          <p:nvPr>
            <p:ph type="dt" sz="half" idx="10"/>
          </p:nvPr>
        </p:nvSpPr>
        <p:spPr/>
        <p:txBody>
          <a:bodyPr/>
          <a:lstStyle/>
          <a:p>
            <a:fld id="{CBFAE6C6-F849-C941-B654-5CB3C35E736A}" type="datetimeFigureOut">
              <a:rPr lang="en-US" smtClean="0"/>
              <a:t>12/8/20</a:t>
            </a:fld>
            <a:endParaRPr lang="en-US"/>
          </a:p>
        </p:txBody>
      </p:sp>
      <p:sp>
        <p:nvSpPr>
          <p:cNvPr id="8" name="Footer Placeholder 7">
            <a:extLst>
              <a:ext uri="{FF2B5EF4-FFF2-40B4-BE49-F238E27FC236}">
                <a16:creationId xmlns:a16="http://schemas.microsoft.com/office/drawing/2014/main" id="{31D1BE8F-5B18-DA49-8A2D-CA5C985EB8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190652-0DB3-554C-8C9C-A6C7B83D0F5E}"/>
              </a:ext>
            </a:extLst>
          </p:cNvPr>
          <p:cNvSpPr>
            <a:spLocks noGrp="1"/>
          </p:cNvSpPr>
          <p:nvPr>
            <p:ph type="sldNum" sz="quarter" idx="12"/>
          </p:nvPr>
        </p:nvSpPr>
        <p:spPr/>
        <p:txBody>
          <a:bodyPr/>
          <a:lstStyle/>
          <a:p>
            <a:fld id="{34ED4820-7BD7-1444-A034-F1C716E577ED}" type="slidenum">
              <a:rPr lang="en-US" smtClean="0"/>
              <a:t>‹#›</a:t>
            </a:fld>
            <a:endParaRPr lang="en-US"/>
          </a:p>
        </p:txBody>
      </p:sp>
    </p:spTree>
    <p:extLst>
      <p:ext uri="{BB962C8B-B14F-4D97-AF65-F5344CB8AC3E}">
        <p14:creationId xmlns:p14="http://schemas.microsoft.com/office/powerpoint/2010/main" val="3089913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1"/>
            <a:ext cx="8305800" cy="609599"/>
          </a:xfrm>
          <a:prstGeom prst="rect">
            <a:avLst/>
          </a:prstGeom>
        </p:spPr>
        <p:txBody>
          <a:bodyPr anchor="t"/>
          <a:lstStyle>
            <a:lvl1pPr algn="l">
              <a:defRPr sz="3200" b="1" cap="none">
                <a:solidFill>
                  <a:schemeClr val="tx2"/>
                </a:solidFill>
              </a:defRPr>
            </a:lvl1pPr>
          </a:lstStyle>
          <a:p>
            <a:r>
              <a:rPr lang="en-US"/>
              <a:t>Click to edit Master title style</a:t>
            </a:r>
          </a:p>
        </p:txBody>
      </p:sp>
      <p:sp>
        <p:nvSpPr>
          <p:cNvPr id="9" name="Content Placeholder 8"/>
          <p:cNvSpPr>
            <a:spLocks noGrp="1"/>
          </p:cNvSpPr>
          <p:nvPr>
            <p:ph sz="quarter" idx="13"/>
          </p:nvPr>
        </p:nvSpPr>
        <p:spPr>
          <a:xfrm>
            <a:off x="533400" y="1066800"/>
            <a:ext cx="8305800" cy="4800600"/>
          </a:xfrm>
          <a:prstGeom prst="rect">
            <a:avLst/>
          </a:prstGeo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6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4572000" y="6377354"/>
            <a:ext cx="1219200" cy="365125"/>
          </a:xfrm>
          <a:prstGeom prst="rect">
            <a:avLst/>
          </a:prstGeom>
        </p:spPr>
        <p:txBody>
          <a:bodyPr/>
          <a:lstStyle>
            <a:lvl1pPr>
              <a:defRPr sz="1400">
                <a:solidFill>
                  <a:schemeClr val="bg2"/>
                </a:solidFill>
                <a:latin typeface="+mj-lt"/>
              </a:defRPr>
            </a:lvl1pPr>
          </a:lstStyle>
          <a:p>
            <a:endParaRPr lang="en-US"/>
          </a:p>
        </p:txBody>
      </p:sp>
      <p:sp>
        <p:nvSpPr>
          <p:cNvPr id="11" name="Footer Placeholder 4"/>
          <p:cNvSpPr>
            <a:spLocks noGrp="1"/>
          </p:cNvSpPr>
          <p:nvPr>
            <p:ph type="ftr" sz="quarter" idx="3"/>
          </p:nvPr>
        </p:nvSpPr>
        <p:spPr>
          <a:xfrm>
            <a:off x="5638800" y="6377354"/>
            <a:ext cx="2895600" cy="365125"/>
          </a:xfrm>
          <a:prstGeom prst="rect">
            <a:avLst/>
          </a:prstGeom>
        </p:spPr>
        <p:txBody>
          <a:bodyPr/>
          <a:lstStyle>
            <a:lvl1pPr algn="r">
              <a:defRPr sz="1400">
                <a:solidFill>
                  <a:schemeClr val="bg2"/>
                </a:solidFill>
                <a:latin typeface="+mj-lt"/>
              </a:defRPr>
            </a:lvl1pPr>
          </a:lstStyle>
          <a:p>
            <a:endParaRPr lang="en-US"/>
          </a:p>
        </p:txBody>
      </p:sp>
      <p:sp>
        <p:nvSpPr>
          <p:cNvPr id="12" name="Slide Number Placeholder 5"/>
          <p:cNvSpPr>
            <a:spLocks noGrp="1"/>
          </p:cNvSpPr>
          <p:nvPr>
            <p:ph type="sldNum" sz="quarter" idx="4"/>
          </p:nvPr>
        </p:nvSpPr>
        <p:spPr>
          <a:xfrm>
            <a:off x="8305800" y="6362700"/>
            <a:ext cx="609600" cy="365125"/>
          </a:xfrm>
          <a:prstGeom prst="rect">
            <a:avLst/>
          </a:prstGeom>
        </p:spPr>
        <p:txBody>
          <a:bodyPr/>
          <a:lstStyle>
            <a:lvl1pPr>
              <a:defRPr sz="1400">
                <a:solidFill>
                  <a:schemeClr val="bg2"/>
                </a:solidFill>
                <a:latin typeface="+mj-lt"/>
              </a:defRPr>
            </a:lvl1pPr>
          </a:lstStyle>
          <a:p>
            <a:pPr algn="r"/>
            <a:r>
              <a:rPr lang="en-US"/>
              <a:t>| </a:t>
            </a:r>
            <a:fld id="{BA13C625-9B67-4A70-A9C3-06D9E61B09A6}" type="slidenum">
              <a:rPr lang="en-US" smtClean="0"/>
              <a:pPr algn="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3BEBD-DF54-034C-A0CB-8B4A82CFF3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591D26-D894-EB4E-BC75-426F8C70D1BE}"/>
              </a:ext>
            </a:extLst>
          </p:cNvPr>
          <p:cNvSpPr>
            <a:spLocks noGrp="1"/>
          </p:cNvSpPr>
          <p:nvPr>
            <p:ph type="dt" sz="half" idx="10"/>
          </p:nvPr>
        </p:nvSpPr>
        <p:spPr/>
        <p:txBody>
          <a:bodyPr/>
          <a:lstStyle/>
          <a:p>
            <a:fld id="{CBFAE6C6-F849-C941-B654-5CB3C35E736A}" type="datetimeFigureOut">
              <a:rPr lang="en-US" smtClean="0"/>
              <a:t>12/8/20</a:t>
            </a:fld>
            <a:endParaRPr lang="en-US"/>
          </a:p>
        </p:txBody>
      </p:sp>
      <p:sp>
        <p:nvSpPr>
          <p:cNvPr id="4" name="Footer Placeholder 3">
            <a:extLst>
              <a:ext uri="{FF2B5EF4-FFF2-40B4-BE49-F238E27FC236}">
                <a16:creationId xmlns:a16="http://schemas.microsoft.com/office/drawing/2014/main" id="{5823BE07-5C1A-7147-90FD-9D17006302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894617-38F9-8744-8DC6-EE222E5B0E57}"/>
              </a:ext>
            </a:extLst>
          </p:cNvPr>
          <p:cNvSpPr>
            <a:spLocks noGrp="1"/>
          </p:cNvSpPr>
          <p:nvPr>
            <p:ph type="sldNum" sz="quarter" idx="12"/>
          </p:nvPr>
        </p:nvSpPr>
        <p:spPr/>
        <p:txBody>
          <a:bodyPr/>
          <a:lstStyle/>
          <a:p>
            <a:fld id="{34ED4820-7BD7-1444-A034-F1C716E577ED}" type="slidenum">
              <a:rPr lang="en-US" smtClean="0"/>
              <a:t>‹#›</a:t>
            </a:fld>
            <a:endParaRPr lang="en-US"/>
          </a:p>
        </p:txBody>
      </p:sp>
    </p:spTree>
    <p:extLst>
      <p:ext uri="{BB962C8B-B14F-4D97-AF65-F5344CB8AC3E}">
        <p14:creationId xmlns:p14="http://schemas.microsoft.com/office/powerpoint/2010/main" val="13753342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582372-986D-0F4B-845A-90BCE23734B1}"/>
              </a:ext>
            </a:extLst>
          </p:cNvPr>
          <p:cNvSpPr>
            <a:spLocks noGrp="1"/>
          </p:cNvSpPr>
          <p:nvPr>
            <p:ph type="dt" sz="half" idx="10"/>
          </p:nvPr>
        </p:nvSpPr>
        <p:spPr/>
        <p:txBody>
          <a:bodyPr/>
          <a:lstStyle/>
          <a:p>
            <a:fld id="{CBFAE6C6-F849-C941-B654-5CB3C35E736A}" type="datetimeFigureOut">
              <a:rPr lang="en-US" smtClean="0"/>
              <a:t>12/8/20</a:t>
            </a:fld>
            <a:endParaRPr lang="en-US"/>
          </a:p>
        </p:txBody>
      </p:sp>
      <p:sp>
        <p:nvSpPr>
          <p:cNvPr id="3" name="Footer Placeholder 2">
            <a:extLst>
              <a:ext uri="{FF2B5EF4-FFF2-40B4-BE49-F238E27FC236}">
                <a16:creationId xmlns:a16="http://schemas.microsoft.com/office/drawing/2014/main" id="{07BBBD95-C07D-4440-BDFD-55A0DD5792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095C8E-FBDD-D946-83A0-9CE7E6BD14A2}"/>
              </a:ext>
            </a:extLst>
          </p:cNvPr>
          <p:cNvSpPr>
            <a:spLocks noGrp="1"/>
          </p:cNvSpPr>
          <p:nvPr>
            <p:ph type="sldNum" sz="quarter" idx="12"/>
          </p:nvPr>
        </p:nvSpPr>
        <p:spPr/>
        <p:txBody>
          <a:bodyPr/>
          <a:lstStyle/>
          <a:p>
            <a:fld id="{34ED4820-7BD7-1444-A034-F1C716E577ED}" type="slidenum">
              <a:rPr lang="en-US" smtClean="0"/>
              <a:t>‹#›</a:t>
            </a:fld>
            <a:endParaRPr lang="en-US"/>
          </a:p>
        </p:txBody>
      </p:sp>
    </p:spTree>
    <p:extLst>
      <p:ext uri="{BB962C8B-B14F-4D97-AF65-F5344CB8AC3E}">
        <p14:creationId xmlns:p14="http://schemas.microsoft.com/office/powerpoint/2010/main" val="20649712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47C1-3789-444A-9005-C5689C7860D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624285C-56C1-ED43-8C90-67CF36A1C1A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23859E-85A7-4749-A924-9BDD41ED9CD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6904991-687D-224F-9BDA-A6450F052FC4}"/>
              </a:ext>
            </a:extLst>
          </p:cNvPr>
          <p:cNvSpPr>
            <a:spLocks noGrp="1"/>
          </p:cNvSpPr>
          <p:nvPr>
            <p:ph type="dt" sz="half" idx="10"/>
          </p:nvPr>
        </p:nvSpPr>
        <p:spPr/>
        <p:txBody>
          <a:bodyPr/>
          <a:lstStyle/>
          <a:p>
            <a:fld id="{CBFAE6C6-F849-C941-B654-5CB3C35E736A}" type="datetimeFigureOut">
              <a:rPr lang="en-US" smtClean="0"/>
              <a:t>12/8/20</a:t>
            </a:fld>
            <a:endParaRPr lang="en-US"/>
          </a:p>
        </p:txBody>
      </p:sp>
      <p:sp>
        <p:nvSpPr>
          <p:cNvPr id="6" name="Footer Placeholder 5">
            <a:extLst>
              <a:ext uri="{FF2B5EF4-FFF2-40B4-BE49-F238E27FC236}">
                <a16:creationId xmlns:a16="http://schemas.microsoft.com/office/drawing/2014/main" id="{501395D9-7ECC-9D4B-9D40-E4B07CB3E9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A7D0C3-67B2-D74F-94D3-CE31759AB417}"/>
              </a:ext>
            </a:extLst>
          </p:cNvPr>
          <p:cNvSpPr>
            <a:spLocks noGrp="1"/>
          </p:cNvSpPr>
          <p:nvPr>
            <p:ph type="sldNum" sz="quarter" idx="12"/>
          </p:nvPr>
        </p:nvSpPr>
        <p:spPr/>
        <p:txBody>
          <a:bodyPr/>
          <a:lstStyle/>
          <a:p>
            <a:fld id="{34ED4820-7BD7-1444-A034-F1C716E577ED}" type="slidenum">
              <a:rPr lang="en-US" smtClean="0"/>
              <a:t>‹#›</a:t>
            </a:fld>
            <a:endParaRPr lang="en-US"/>
          </a:p>
        </p:txBody>
      </p:sp>
    </p:spTree>
    <p:extLst>
      <p:ext uri="{BB962C8B-B14F-4D97-AF65-F5344CB8AC3E}">
        <p14:creationId xmlns:p14="http://schemas.microsoft.com/office/powerpoint/2010/main" val="3842634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722EF-EA49-3A44-B538-B41F2F7BE0B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41247C7-84EE-E147-AD2B-14918F4C7DD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07EDB73-20B8-3E4E-B00E-F7EEAD66722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7ABC78E-79BF-F346-A76A-331E49FB7A95}"/>
              </a:ext>
            </a:extLst>
          </p:cNvPr>
          <p:cNvSpPr>
            <a:spLocks noGrp="1"/>
          </p:cNvSpPr>
          <p:nvPr>
            <p:ph type="dt" sz="half" idx="10"/>
          </p:nvPr>
        </p:nvSpPr>
        <p:spPr/>
        <p:txBody>
          <a:bodyPr/>
          <a:lstStyle/>
          <a:p>
            <a:fld id="{CBFAE6C6-F849-C941-B654-5CB3C35E736A}" type="datetimeFigureOut">
              <a:rPr lang="en-US" smtClean="0"/>
              <a:t>12/8/20</a:t>
            </a:fld>
            <a:endParaRPr lang="en-US"/>
          </a:p>
        </p:txBody>
      </p:sp>
      <p:sp>
        <p:nvSpPr>
          <p:cNvPr id="6" name="Footer Placeholder 5">
            <a:extLst>
              <a:ext uri="{FF2B5EF4-FFF2-40B4-BE49-F238E27FC236}">
                <a16:creationId xmlns:a16="http://schemas.microsoft.com/office/drawing/2014/main" id="{AD579BC7-B337-624E-ACE9-C82478DEC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97E116-F67D-B94F-AD0A-7557C9DD50AC}"/>
              </a:ext>
            </a:extLst>
          </p:cNvPr>
          <p:cNvSpPr>
            <a:spLocks noGrp="1"/>
          </p:cNvSpPr>
          <p:nvPr>
            <p:ph type="sldNum" sz="quarter" idx="12"/>
          </p:nvPr>
        </p:nvSpPr>
        <p:spPr/>
        <p:txBody>
          <a:bodyPr/>
          <a:lstStyle/>
          <a:p>
            <a:fld id="{34ED4820-7BD7-1444-A034-F1C716E577ED}" type="slidenum">
              <a:rPr lang="en-US" smtClean="0"/>
              <a:t>‹#›</a:t>
            </a:fld>
            <a:endParaRPr lang="en-US"/>
          </a:p>
        </p:txBody>
      </p:sp>
    </p:spTree>
    <p:extLst>
      <p:ext uri="{BB962C8B-B14F-4D97-AF65-F5344CB8AC3E}">
        <p14:creationId xmlns:p14="http://schemas.microsoft.com/office/powerpoint/2010/main" val="4757666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E9111-387A-B340-9A32-0118312C39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AE0014-976C-034A-A652-D45D9A82F2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4C8D33-9290-6443-8364-C949A628F281}"/>
              </a:ext>
            </a:extLst>
          </p:cNvPr>
          <p:cNvSpPr>
            <a:spLocks noGrp="1"/>
          </p:cNvSpPr>
          <p:nvPr>
            <p:ph type="dt" sz="half" idx="10"/>
          </p:nvPr>
        </p:nvSpPr>
        <p:spPr/>
        <p:txBody>
          <a:bodyPr/>
          <a:lstStyle/>
          <a:p>
            <a:fld id="{CBFAE6C6-F849-C941-B654-5CB3C35E736A}" type="datetimeFigureOut">
              <a:rPr lang="en-US" smtClean="0"/>
              <a:t>12/8/20</a:t>
            </a:fld>
            <a:endParaRPr lang="en-US"/>
          </a:p>
        </p:txBody>
      </p:sp>
      <p:sp>
        <p:nvSpPr>
          <p:cNvPr id="5" name="Footer Placeholder 4">
            <a:extLst>
              <a:ext uri="{FF2B5EF4-FFF2-40B4-BE49-F238E27FC236}">
                <a16:creationId xmlns:a16="http://schemas.microsoft.com/office/drawing/2014/main" id="{E564970C-6488-B64B-AECA-4EA483555F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23174-9B2B-4648-AAC9-60995670FBD8}"/>
              </a:ext>
            </a:extLst>
          </p:cNvPr>
          <p:cNvSpPr>
            <a:spLocks noGrp="1"/>
          </p:cNvSpPr>
          <p:nvPr>
            <p:ph type="sldNum" sz="quarter" idx="12"/>
          </p:nvPr>
        </p:nvSpPr>
        <p:spPr/>
        <p:txBody>
          <a:bodyPr/>
          <a:lstStyle/>
          <a:p>
            <a:fld id="{34ED4820-7BD7-1444-A034-F1C716E577ED}" type="slidenum">
              <a:rPr lang="en-US" smtClean="0"/>
              <a:t>‹#›</a:t>
            </a:fld>
            <a:endParaRPr lang="en-US"/>
          </a:p>
        </p:txBody>
      </p:sp>
    </p:spTree>
    <p:extLst>
      <p:ext uri="{BB962C8B-B14F-4D97-AF65-F5344CB8AC3E}">
        <p14:creationId xmlns:p14="http://schemas.microsoft.com/office/powerpoint/2010/main" val="3011092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076592-F5E4-2947-8BB2-AA2DD3063E0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721D3D-C1CC-BC40-A0A9-01C28A75892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B96340-7A0A-8E47-90CD-D1041438F31D}"/>
              </a:ext>
            </a:extLst>
          </p:cNvPr>
          <p:cNvSpPr>
            <a:spLocks noGrp="1"/>
          </p:cNvSpPr>
          <p:nvPr>
            <p:ph type="dt" sz="half" idx="10"/>
          </p:nvPr>
        </p:nvSpPr>
        <p:spPr/>
        <p:txBody>
          <a:bodyPr/>
          <a:lstStyle/>
          <a:p>
            <a:fld id="{CBFAE6C6-F849-C941-B654-5CB3C35E736A}" type="datetimeFigureOut">
              <a:rPr lang="en-US" smtClean="0"/>
              <a:t>12/8/20</a:t>
            </a:fld>
            <a:endParaRPr lang="en-US"/>
          </a:p>
        </p:txBody>
      </p:sp>
      <p:sp>
        <p:nvSpPr>
          <p:cNvPr id="5" name="Footer Placeholder 4">
            <a:extLst>
              <a:ext uri="{FF2B5EF4-FFF2-40B4-BE49-F238E27FC236}">
                <a16:creationId xmlns:a16="http://schemas.microsoft.com/office/drawing/2014/main" id="{E9E97103-09F0-0A44-99A0-BA3C33BDBA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ECEEB4-8552-1845-990F-F2638C411162}"/>
              </a:ext>
            </a:extLst>
          </p:cNvPr>
          <p:cNvSpPr>
            <a:spLocks noGrp="1"/>
          </p:cNvSpPr>
          <p:nvPr>
            <p:ph type="sldNum" sz="quarter" idx="12"/>
          </p:nvPr>
        </p:nvSpPr>
        <p:spPr/>
        <p:txBody>
          <a:bodyPr/>
          <a:lstStyle/>
          <a:p>
            <a:fld id="{34ED4820-7BD7-1444-A034-F1C716E577ED}" type="slidenum">
              <a:rPr lang="en-US" smtClean="0"/>
              <a:t>‹#›</a:t>
            </a:fld>
            <a:endParaRPr lang="en-US"/>
          </a:p>
        </p:txBody>
      </p:sp>
    </p:spTree>
    <p:extLst>
      <p:ext uri="{BB962C8B-B14F-4D97-AF65-F5344CB8AC3E}">
        <p14:creationId xmlns:p14="http://schemas.microsoft.com/office/powerpoint/2010/main" val="6283949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1641C-C52E-48E9-BFFB-DE7A7D1A572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474F909-1BC0-40AC-B18C-6E1DF53A2F6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99148BE-F183-45FF-B9D4-8F122F778151}"/>
              </a:ext>
            </a:extLst>
          </p:cNvPr>
          <p:cNvSpPr>
            <a:spLocks noGrp="1"/>
          </p:cNvSpPr>
          <p:nvPr>
            <p:ph type="dt" sz="half" idx="10"/>
          </p:nvPr>
        </p:nvSpPr>
        <p:spPr/>
        <p:txBody>
          <a:bodyPr/>
          <a:lstStyle/>
          <a:p>
            <a:fld id="{64AFA206-B7A7-4712-A024-B7C3214FD982}" type="datetimeFigureOut">
              <a:rPr lang="en-US" smtClean="0"/>
              <a:t>12/8/20</a:t>
            </a:fld>
            <a:endParaRPr lang="en-US"/>
          </a:p>
        </p:txBody>
      </p:sp>
      <p:sp>
        <p:nvSpPr>
          <p:cNvPr id="5" name="Footer Placeholder 4">
            <a:extLst>
              <a:ext uri="{FF2B5EF4-FFF2-40B4-BE49-F238E27FC236}">
                <a16:creationId xmlns:a16="http://schemas.microsoft.com/office/drawing/2014/main" id="{BC242DA0-920C-40CD-8D57-5032D3C153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BE74A5-017C-45D0-8C48-F7FADEDD9F02}"/>
              </a:ext>
            </a:extLst>
          </p:cNvPr>
          <p:cNvSpPr>
            <a:spLocks noGrp="1"/>
          </p:cNvSpPr>
          <p:nvPr>
            <p:ph type="sldNum" sz="quarter" idx="12"/>
          </p:nvPr>
        </p:nvSpPr>
        <p:spPr/>
        <p:txBody>
          <a:bodyPr/>
          <a:lstStyle/>
          <a:p>
            <a:fld id="{D36A6686-0B69-4AB9-9797-4B005FE5C6AA}" type="slidenum">
              <a:rPr lang="en-US" smtClean="0"/>
              <a:t>‹#›</a:t>
            </a:fld>
            <a:endParaRPr lang="en-US"/>
          </a:p>
        </p:txBody>
      </p:sp>
    </p:spTree>
    <p:extLst>
      <p:ext uri="{BB962C8B-B14F-4D97-AF65-F5344CB8AC3E}">
        <p14:creationId xmlns:p14="http://schemas.microsoft.com/office/powerpoint/2010/main" val="39027356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6FFA2-729F-45EA-97DF-0E801EE5F4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1C0C35-F277-4E21-BFAF-F079CF07F4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798C0A-C929-4ACA-B59A-B16DD362F394}"/>
              </a:ext>
            </a:extLst>
          </p:cNvPr>
          <p:cNvSpPr>
            <a:spLocks noGrp="1"/>
          </p:cNvSpPr>
          <p:nvPr>
            <p:ph type="dt" sz="half" idx="10"/>
          </p:nvPr>
        </p:nvSpPr>
        <p:spPr/>
        <p:txBody>
          <a:bodyPr/>
          <a:lstStyle/>
          <a:p>
            <a:fld id="{64AFA206-B7A7-4712-A024-B7C3214FD982}" type="datetimeFigureOut">
              <a:rPr lang="en-US" smtClean="0"/>
              <a:t>12/8/20</a:t>
            </a:fld>
            <a:endParaRPr lang="en-US"/>
          </a:p>
        </p:txBody>
      </p:sp>
      <p:sp>
        <p:nvSpPr>
          <p:cNvPr id="5" name="Footer Placeholder 4">
            <a:extLst>
              <a:ext uri="{FF2B5EF4-FFF2-40B4-BE49-F238E27FC236}">
                <a16:creationId xmlns:a16="http://schemas.microsoft.com/office/drawing/2014/main" id="{D1DF2D76-106F-49D9-9A8E-C4ADE8EE88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25A59B-C726-48D8-92B9-30EBF100B745}"/>
              </a:ext>
            </a:extLst>
          </p:cNvPr>
          <p:cNvSpPr>
            <a:spLocks noGrp="1"/>
          </p:cNvSpPr>
          <p:nvPr>
            <p:ph type="sldNum" sz="quarter" idx="12"/>
          </p:nvPr>
        </p:nvSpPr>
        <p:spPr/>
        <p:txBody>
          <a:bodyPr/>
          <a:lstStyle/>
          <a:p>
            <a:fld id="{D36A6686-0B69-4AB9-9797-4B005FE5C6AA}" type="slidenum">
              <a:rPr lang="en-US" smtClean="0"/>
              <a:t>‹#›</a:t>
            </a:fld>
            <a:endParaRPr lang="en-US"/>
          </a:p>
        </p:txBody>
      </p:sp>
    </p:spTree>
    <p:extLst>
      <p:ext uri="{BB962C8B-B14F-4D97-AF65-F5344CB8AC3E}">
        <p14:creationId xmlns:p14="http://schemas.microsoft.com/office/powerpoint/2010/main" val="34955505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98607-F181-40FA-AF21-4EE5C642E09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E2F2932-7664-49E2-92BB-BDAEC7D4F86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5C33E4-FAC4-4DA2-A6B0-F87F41E01939}"/>
              </a:ext>
            </a:extLst>
          </p:cNvPr>
          <p:cNvSpPr>
            <a:spLocks noGrp="1"/>
          </p:cNvSpPr>
          <p:nvPr>
            <p:ph type="dt" sz="half" idx="10"/>
          </p:nvPr>
        </p:nvSpPr>
        <p:spPr/>
        <p:txBody>
          <a:bodyPr/>
          <a:lstStyle/>
          <a:p>
            <a:fld id="{64AFA206-B7A7-4712-A024-B7C3214FD982}" type="datetimeFigureOut">
              <a:rPr lang="en-US" smtClean="0"/>
              <a:t>12/8/20</a:t>
            </a:fld>
            <a:endParaRPr lang="en-US"/>
          </a:p>
        </p:txBody>
      </p:sp>
      <p:sp>
        <p:nvSpPr>
          <p:cNvPr id="5" name="Footer Placeholder 4">
            <a:extLst>
              <a:ext uri="{FF2B5EF4-FFF2-40B4-BE49-F238E27FC236}">
                <a16:creationId xmlns:a16="http://schemas.microsoft.com/office/drawing/2014/main" id="{026A0BA6-74BE-4796-8268-944B556E37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E270AC-FDFC-4627-80DF-9216A5D7D75B}"/>
              </a:ext>
            </a:extLst>
          </p:cNvPr>
          <p:cNvSpPr>
            <a:spLocks noGrp="1"/>
          </p:cNvSpPr>
          <p:nvPr>
            <p:ph type="sldNum" sz="quarter" idx="12"/>
          </p:nvPr>
        </p:nvSpPr>
        <p:spPr/>
        <p:txBody>
          <a:bodyPr/>
          <a:lstStyle/>
          <a:p>
            <a:fld id="{D36A6686-0B69-4AB9-9797-4B005FE5C6AA}" type="slidenum">
              <a:rPr lang="en-US" smtClean="0"/>
              <a:t>‹#›</a:t>
            </a:fld>
            <a:endParaRPr lang="en-US"/>
          </a:p>
        </p:txBody>
      </p:sp>
    </p:spTree>
    <p:extLst>
      <p:ext uri="{BB962C8B-B14F-4D97-AF65-F5344CB8AC3E}">
        <p14:creationId xmlns:p14="http://schemas.microsoft.com/office/powerpoint/2010/main" val="9693019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ED05E-BC38-4188-841C-0CC0101C45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AE80CD-A7C9-4C99-A26C-45F3330ED1A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FEC26B-1E99-4EB9-9C66-1DAC133203D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5159CE-D9FC-402A-BF9D-E15AF5DA6DD0}"/>
              </a:ext>
            </a:extLst>
          </p:cNvPr>
          <p:cNvSpPr>
            <a:spLocks noGrp="1"/>
          </p:cNvSpPr>
          <p:nvPr>
            <p:ph type="dt" sz="half" idx="10"/>
          </p:nvPr>
        </p:nvSpPr>
        <p:spPr/>
        <p:txBody>
          <a:bodyPr/>
          <a:lstStyle/>
          <a:p>
            <a:fld id="{64AFA206-B7A7-4712-A024-B7C3214FD982}" type="datetimeFigureOut">
              <a:rPr lang="en-US" smtClean="0"/>
              <a:t>12/8/20</a:t>
            </a:fld>
            <a:endParaRPr lang="en-US"/>
          </a:p>
        </p:txBody>
      </p:sp>
      <p:sp>
        <p:nvSpPr>
          <p:cNvPr id="6" name="Footer Placeholder 5">
            <a:extLst>
              <a:ext uri="{FF2B5EF4-FFF2-40B4-BE49-F238E27FC236}">
                <a16:creationId xmlns:a16="http://schemas.microsoft.com/office/drawing/2014/main" id="{33C806F6-61CA-4D03-AC18-591754CD46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EE4837-6108-41B6-AA71-3597456587B2}"/>
              </a:ext>
            </a:extLst>
          </p:cNvPr>
          <p:cNvSpPr>
            <a:spLocks noGrp="1"/>
          </p:cNvSpPr>
          <p:nvPr>
            <p:ph type="sldNum" sz="quarter" idx="12"/>
          </p:nvPr>
        </p:nvSpPr>
        <p:spPr/>
        <p:txBody>
          <a:bodyPr/>
          <a:lstStyle/>
          <a:p>
            <a:fld id="{D36A6686-0B69-4AB9-9797-4B005FE5C6AA}" type="slidenum">
              <a:rPr lang="en-US" smtClean="0"/>
              <a:t>‹#›</a:t>
            </a:fld>
            <a:endParaRPr lang="en-US"/>
          </a:p>
        </p:txBody>
      </p:sp>
    </p:spTree>
    <p:extLst>
      <p:ext uri="{BB962C8B-B14F-4D97-AF65-F5344CB8AC3E}">
        <p14:creationId xmlns:p14="http://schemas.microsoft.com/office/powerpoint/2010/main" val="3955671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62000"/>
            <a:ext cx="4038600" cy="4525963"/>
          </a:xfrm>
          <a:prstGeom prst="rect">
            <a:avLst/>
          </a:prstGeo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800">
                <a:solidFill>
                  <a:schemeClr val="accent6"/>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762000"/>
            <a:ext cx="4038600" cy="4525963"/>
          </a:xfrm>
          <a:prstGeom prst="rect">
            <a:avLst/>
          </a:prstGeo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800">
                <a:solidFill>
                  <a:schemeClr val="accent6"/>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p:cNvSpPr>
            <a:spLocks noGrp="1"/>
          </p:cNvSpPr>
          <p:nvPr>
            <p:ph type="dt" sz="half" idx="10"/>
          </p:nvPr>
        </p:nvSpPr>
        <p:spPr>
          <a:xfrm>
            <a:off x="4572000" y="6377354"/>
            <a:ext cx="1219200" cy="365125"/>
          </a:xfrm>
          <a:prstGeom prst="rect">
            <a:avLst/>
          </a:prstGeom>
        </p:spPr>
        <p:txBody>
          <a:bodyPr/>
          <a:lstStyle>
            <a:lvl1pPr>
              <a:defRPr sz="1400">
                <a:solidFill>
                  <a:schemeClr val="bg2"/>
                </a:solidFill>
                <a:latin typeface="+mj-lt"/>
              </a:defRPr>
            </a:lvl1pPr>
          </a:lstStyle>
          <a:p>
            <a:endParaRPr lang="en-US"/>
          </a:p>
        </p:txBody>
      </p:sp>
      <p:sp>
        <p:nvSpPr>
          <p:cNvPr id="13" name="Footer Placeholder 4"/>
          <p:cNvSpPr>
            <a:spLocks noGrp="1"/>
          </p:cNvSpPr>
          <p:nvPr>
            <p:ph type="ftr" sz="quarter" idx="3"/>
          </p:nvPr>
        </p:nvSpPr>
        <p:spPr>
          <a:xfrm>
            <a:off x="5638800" y="6377354"/>
            <a:ext cx="2895600" cy="365125"/>
          </a:xfrm>
          <a:prstGeom prst="rect">
            <a:avLst/>
          </a:prstGeom>
        </p:spPr>
        <p:txBody>
          <a:bodyPr/>
          <a:lstStyle>
            <a:lvl1pPr algn="r">
              <a:defRPr sz="1400">
                <a:solidFill>
                  <a:schemeClr val="bg2"/>
                </a:solidFill>
                <a:latin typeface="+mj-lt"/>
              </a:defRPr>
            </a:lvl1pPr>
          </a:lstStyle>
          <a:p>
            <a:endParaRPr lang="en-US"/>
          </a:p>
        </p:txBody>
      </p:sp>
      <p:sp>
        <p:nvSpPr>
          <p:cNvPr id="14" name="Slide Number Placeholder 5"/>
          <p:cNvSpPr>
            <a:spLocks noGrp="1"/>
          </p:cNvSpPr>
          <p:nvPr>
            <p:ph type="sldNum" sz="quarter" idx="4"/>
          </p:nvPr>
        </p:nvSpPr>
        <p:spPr>
          <a:xfrm>
            <a:off x="8305800" y="6362700"/>
            <a:ext cx="609600" cy="365125"/>
          </a:xfrm>
          <a:prstGeom prst="rect">
            <a:avLst/>
          </a:prstGeom>
        </p:spPr>
        <p:txBody>
          <a:bodyPr/>
          <a:lstStyle>
            <a:lvl1pPr>
              <a:defRPr sz="1400">
                <a:solidFill>
                  <a:schemeClr val="bg2"/>
                </a:solidFill>
                <a:latin typeface="+mj-lt"/>
              </a:defRPr>
            </a:lvl1pPr>
          </a:lstStyle>
          <a:p>
            <a:pPr algn="r"/>
            <a:r>
              <a:rPr lang="en-US"/>
              <a:t>| </a:t>
            </a:r>
            <a:fld id="{BA13C625-9B67-4A70-A9C3-06D9E61B09A6}" type="slidenum">
              <a:rPr lang="en-US" smtClean="0"/>
              <a:pPr algn="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DEB8C-8CB9-4878-B2F5-12DCB85CA8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518B98-7934-4B97-B376-7B78EF6ABAF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F3BDC2A-B80B-4181-95B5-1BF48D392F3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9222FC-7864-4BCE-A048-476B6C3C6B7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E52A366-D6DE-4F43-A3FA-E04748F81A3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66C796-1343-46A6-9524-1E0C7B1C8DA1}"/>
              </a:ext>
            </a:extLst>
          </p:cNvPr>
          <p:cNvSpPr>
            <a:spLocks noGrp="1"/>
          </p:cNvSpPr>
          <p:nvPr>
            <p:ph type="dt" sz="half" idx="10"/>
          </p:nvPr>
        </p:nvSpPr>
        <p:spPr/>
        <p:txBody>
          <a:bodyPr/>
          <a:lstStyle/>
          <a:p>
            <a:fld id="{64AFA206-B7A7-4712-A024-B7C3214FD982}" type="datetimeFigureOut">
              <a:rPr lang="en-US" smtClean="0"/>
              <a:t>12/8/20</a:t>
            </a:fld>
            <a:endParaRPr lang="en-US"/>
          </a:p>
        </p:txBody>
      </p:sp>
      <p:sp>
        <p:nvSpPr>
          <p:cNvPr id="8" name="Footer Placeholder 7">
            <a:extLst>
              <a:ext uri="{FF2B5EF4-FFF2-40B4-BE49-F238E27FC236}">
                <a16:creationId xmlns:a16="http://schemas.microsoft.com/office/drawing/2014/main" id="{9ACC907D-3F45-4DD6-8AD4-94E8944D96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BE65E0-DE27-46CF-85F3-EB46C81B273F}"/>
              </a:ext>
            </a:extLst>
          </p:cNvPr>
          <p:cNvSpPr>
            <a:spLocks noGrp="1"/>
          </p:cNvSpPr>
          <p:nvPr>
            <p:ph type="sldNum" sz="quarter" idx="12"/>
          </p:nvPr>
        </p:nvSpPr>
        <p:spPr/>
        <p:txBody>
          <a:bodyPr/>
          <a:lstStyle/>
          <a:p>
            <a:fld id="{D36A6686-0B69-4AB9-9797-4B005FE5C6AA}" type="slidenum">
              <a:rPr lang="en-US" smtClean="0"/>
              <a:t>‹#›</a:t>
            </a:fld>
            <a:endParaRPr lang="en-US"/>
          </a:p>
        </p:txBody>
      </p:sp>
    </p:spTree>
    <p:extLst>
      <p:ext uri="{BB962C8B-B14F-4D97-AF65-F5344CB8AC3E}">
        <p14:creationId xmlns:p14="http://schemas.microsoft.com/office/powerpoint/2010/main" val="22672017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2DD06-9438-4267-A119-84BAF3464F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F06D88-5332-47FA-A4E7-AE402406A1A8}"/>
              </a:ext>
            </a:extLst>
          </p:cNvPr>
          <p:cNvSpPr>
            <a:spLocks noGrp="1"/>
          </p:cNvSpPr>
          <p:nvPr>
            <p:ph type="dt" sz="half" idx="10"/>
          </p:nvPr>
        </p:nvSpPr>
        <p:spPr/>
        <p:txBody>
          <a:bodyPr/>
          <a:lstStyle/>
          <a:p>
            <a:fld id="{64AFA206-B7A7-4712-A024-B7C3214FD982}" type="datetimeFigureOut">
              <a:rPr lang="en-US" smtClean="0"/>
              <a:t>12/8/20</a:t>
            </a:fld>
            <a:endParaRPr lang="en-US"/>
          </a:p>
        </p:txBody>
      </p:sp>
      <p:sp>
        <p:nvSpPr>
          <p:cNvPr id="4" name="Footer Placeholder 3">
            <a:extLst>
              <a:ext uri="{FF2B5EF4-FFF2-40B4-BE49-F238E27FC236}">
                <a16:creationId xmlns:a16="http://schemas.microsoft.com/office/drawing/2014/main" id="{E0659F65-EF96-46B1-8300-B2D13CEB6A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FCF623-7B01-4AA4-B814-FC9B211C14BA}"/>
              </a:ext>
            </a:extLst>
          </p:cNvPr>
          <p:cNvSpPr>
            <a:spLocks noGrp="1"/>
          </p:cNvSpPr>
          <p:nvPr>
            <p:ph type="sldNum" sz="quarter" idx="12"/>
          </p:nvPr>
        </p:nvSpPr>
        <p:spPr/>
        <p:txBody>
          <a:bodyPr/>
          <a:lstStyle/>
          <a:p>
            <a:fld id="{D36A6686-0B69-4AB9-9797-4B005FE5C6AA}" type="slidenum">
              <a:rPr lang="en-US" smtClean="0"/>
              <a:t>‹#›</a:t>
            </a:fld>
            <a:endParaRPr lang="en-US"/>
          </a:p>
        </p:txBody>
      </p:sp>
    </p:spTree>
    <p:extLst>
      <p:ext uri="{BB962C8B-B14F-4D97-AF65-F5344CB8AC3E}">
        <p14:creationId xmlns:p14="http://schemas.microsoft.com/office/powerpoint/2010/main" val="24087778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8EE2F6-FD26-41CB-9E42-EFD8C2818D01}"/>
              </a:ext>
            </a:extLst>
          </p:cNvPr>
          <p:cNvSpPr>
            <a:spLocks noGrp="1"/>
          </p:cNvSpPr>
          <p:nvPr>
            <p:ph type="dt" sz="half" idx="10"/>
          </p:nvPr>
        </p:nvSpPr>
        <p:spPr/>
        <p:txBody>
          <a:bodyPr/>
          <a:lstStyle/>
          <a:p>
            <a:fld id="{64AFA206-B7A7-4712-A024-B7C3214FD982}" type="datetimeFigureOut">
              <a:rPr lang="en-US" smtClean="0"/>
              <a:t>12/8/20</a:t>
            </a:fld>
            <a:endParaRPr lang="en-US"/>
          </a:p>
        </p:txBody>
      </p:sp>
      <p:sp>
        <p:nvSpPr>
          <p:cNvPr id="3" name="Footer Placeholder 2">
            <a:extLst>
              <a:ext uri="{FF2B5EF4-FFF2-40B4-BE49-F238E27FC236}">
                <a16:creationId xmlns:a16="http://schemas.microsoft.com/office/drawing/2014/main" id="{853DA8CB-F2D1-49F3-950F-099ED5604C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32FD27-CA5A-49B2-9B99-1EA4FF739851}"/>
              </a:ext>
            </a:extLst>
          </p:cNvPr>
          <p:cNvSpPr>
            <a:spLocks noGrp="1"/>
          </p:cNvSpPr>
          <p:nvPr>
            <p:ph type="sldNum" sz="quarter" idx="12"/>
          </p:nvPr>
        </p:nvSpPr>
        <p:spPr/>
        <p:txBody>
          <a:bodyPr/>
          <a:lstStyle/>
          <a:p>
            <a:fld id="{D36A6686-0B69-4AB9-9797-4B005FE5C6AA}" type="slidenum">
              <a:rPr lang="en-US" smtClean="0"/>
              <a:t>‹#›</a:t>
            </a:fld>
            <a:endParaRPr lang="en-US"/>
          </a:p>
        </p:txBody>
      </p:sp>
    </p:spTree>
    <p:extLst>
      <p:ext uri="{BB962C8B-B14F-4D97-AF65-F5344CB8AC3E}">
        <p14:creationId xmlns:p14="http://schemas.microsoft.com/office/powerpoint/2010/main" val="39118844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EFAD8-3E84-4235-A938-961069EF37C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E139F4D-39FD-4F84-886A-CAD5AAE9F0E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BCEE1D-89CD-4AF5-B3DC-C6C6819A3FB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EA3E94F-790B-4046-806E-BBB8F92E943C}"/>
              </a:ext>
            </a:extLst>
          </p:cNvPr>
          <p:cNvSpPr>
            <a:spLocks noGrp="1"/>
          </p:cNvSpPr>
          <p:nvPr>
            <p:ph type="dt" sz="half" idx="10"/>
          </p:nvPr>
        </p:nvSpPr>
        <p:spPr/>
        <p:txBody>
          <a:bodyPr/>
          <a:lstStyle/>
          <a:p>
            <a:fld id="{64AFA206-B7A7-4712-A024-B7C3214FD982}" type="datetimeFigureOut">
              <a:rPr lang="en-US" smtClean="0"/>
              <a:t>12/8/20</a:t>
            </a:fld>
            <a:endParaRPr lang="en-US"/>
          </a:p>
        </p:txBody>
      </p:sp>
      <p:sp>
        <p:nvSpPr>
          <p:cNvPr id="6" name="Footer Placeholder 5">
            <a:extLst>
              <a:ext uri="{FF2B5EF4-FFF2-40B4-BE49-F238E27FC236}">
                <a16:creationId xmlns:a16="http://schemas.microsoft.com/office/drawing/2014/main" id="{82EDA528-1999-411F-AE70-9CA44A056B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BF2CDC-8B38-4E84-8019-664C0266FCEA}"/>
              </a:ext>
            </a:extLst>
          </p:cNvPr>
          <p:cNvSpPr>
            <a:spLocks noGrp="1"/>
          </p:cNvSpPr>
          <p:nvPr>
            <p:ph type="sldNum" sz="quarter" idx="12"/>
          </p:nvPr>
        </p:nvSpPr>
        <p:spPr/>
        <p:txBody>
          <a:bodyPr/>
          <a:lstStyle/>
          <a:p>
            <a:fld id="{D36A6686-0B69-4AB9-9797-4B005FE5C6AA}" type="slidenum">
              <a:rPr lang="en-US" smtClean="0"/>
              <a:t>‹#›</a:t>
            </a:fld>
            <a:endParaRPr lang="en-US"/>
          </a:p>
        </p:txBody>
      </p:sp>
    </p:spTree>
    <p:extLst>
      <p:ext uri="{BB962C8B-B14F-4D97-AF65-F5344CB8AC3E}">
        <p14:creationId xmlns:p14="http://schemas.microsoft.com/office/powerpoint/2010/main" val="10920761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4BE2A-3159-4FB2-BEDF-AE48750F8DA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9222CF1-18ED-4E94-8D03-2862F5930D6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A3D4756-D957-4ACB-BE95-13E79A9F983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1D8D7AD-5B2C-4A78-89C4-1510264F0F0F}"/>
              </a:ext>
            </a:extLst>
          </p:cNvPr>
          <p:cNvSpPr>
            <a:spLocks noGrp="1"/>
          </p:cNvSpPr>
          <p:nvPr>
            <p:ph type="dt" sz="half" idx="10"/>
          </p:nvPr>
        </p:nvSpPr>
        <p:spPr/>
        <p:txBody>
          <a:bodyPr/>
          <a:lstStyle/>
          <a:p>
            <a:fld id="{64AFA206-B7A7-4712-A024-B7C3214FD982}" type="datetimeFigureOut">
              <a:rPr lang="en-US" smtClean="0"/>
              <a:t>12/8/20</a:t>
            </a:fld>
            <a:endParaRPr lang="en-US"/>
          </a:p>
        </p:txBody>
      </p:sp>
      <p:sp>
        <p:nvSpPr>
          <p:cNvPr id="6" name="Footer Placeholder 5">
            <a:extLst>
              <a:ext uri="{FF2B5EF4-FFF2-40B4-BE49-F238E27FC236}">
                <a16:creationId xmlns:a16="http://schemas.microsoft.com/office/drawing/2014/main" id="{D746154F-2229-487C-8F0A-CC595D81BE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E6A666-FC8F-4A00-91C7-D190E71DA64E}"/>
              </a:ext>
            </a:extLst>
          </p:cNvPr>
          <p:cNvSpPr>
            <a:spLocks noGrp="1"/>
          </p:cNvSpPr>
          <p:nvPr>
            <p:ph type="sldNum" sz="quarter" idx="12"/>
          </p:nvPr>
        </p:nvSpPr>
        <p:spPr/>
        <p:txBody>
          <a:bodyPr/>
          <a:lstStyle/>
          <a:p>
            <a:fld id="{D36A6686-0B69-4AB9-9797-4B005FE5C6AA}" type="slidenum">
              <a:rPr lang="en-US" smtClean="0"/>
              <a:t>‹#›</a:t>
            </a:fld>
            <a:endParaRPr lang="en-US"/>
          </a:p>
        </p:txBody>
      </p:sp>
    </p:spTree>
    <p:extLst>
      <p:ext uri="{BB962C8B-B14F-4D97-AF65-F5344CB8AC3E}">
        <p14:creationId xmlns:p14="http://schemas.microsoft.com/office/powerpoint/2010/main" val="25404879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F0CE2-B0CA-4DCF-A9B0-41F9BCDA6C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A9B2FF-3997-4CC5-9F82-EF67C7238C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3BFD7B-91B4-4AEF-AB47-0EDD4894F7EF}"/>
              </a:ext>
            </a:extLst>
          </p:cNvPr>
          <p:cNvSpPr>
            <a:spLocks noGrp="1"/>
          </p:cNvSpPr>
          <p:nvPr>
            <p:ph type="dt" sz="half" idx="10"/>
          </p:nvPr>
        </p:nvSpPr>
        <p:spPr/>
        <p:txBody>
          <a:bodyPr/>
          <a:lstStyle/>
          <a:p>
            <a:fld id="{64AFA206-B7A7-4712-A024-B7C3214FD982}" type="datetimeFigureOut">
              <a:rPr lang="en-US" smtClean="0"/>
              <a:t>12/8/20</a:t>
            </a:fld>
            <a:endParaRPr lang="en-US"/>
          </a:p>
        </p:txBody>
      </p:sp>
      <p:sp>
        <p:nvSpPr>
          <p:cNvPr id="5" name="Footer Placeholder 4">
            <a:extLst>
              <a:ext uri="{FF2B5EF4-FFF2-40B4-BE49-F238E27FC236}">
                <a16:creationId xmlns:a16="http://schemas.microsoft.com/office/drawing/2014/main" id="{5FB78DAE-0CD8-4593-9093-2AD5AEAA67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8621B-78E7-4939-99DE-2BB58D6D714C}"/>
              </a:ext>
            </a:extLst>
          </p:cNvPr>
          <p:cNvSpPr>
            <a:spLocks noGrp="1"/>
          </p:cNvSpPr>
          <p:nvPr>
            <p:ph type="sldNum" sz="quarter" idx="12"/>
          </p:nvPr>
        </p:nvSpPr>
        <p:spPr/>
        <p:txBody>
          <a:bodyPr/>
          <a:lstStyle/>
          <a:p>
            <a:fld id="{D36A6686-0B69-4AB9-9797-4B005FE5C6AA}" type="slidenum">
              <a:rPr lang="en-US" smtClean="0"/>
              <a:t>‹#›</a:t>
            </a:fld>
            <a:endParaRPr lang="en-US"/>
          </a:p>
        </p:txBody>
      </p:sp>
    </p:spTree>
    <p:extLst>
      <p:ext uri="{BB962C8B-B14F-4D97-AF65-F5344CB8AC3E}">
        <p14:creationId xmlns:p14="http://schemas.microsoft.com/office/powerpoint/2010/main" val="636466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6CE184-1822-4D6A-A91C-8FBA61471B6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DABFDE-7472-491C-A846-6F2D40411D1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342369-0ED1-4B5B-AF5C-8AD6429E3C9D}"/>
              </a:ext>
            </a:extLst>
          </p:cNvPr>
          <p:cNvSpPr>
            <a:spLocks noGrp="1"/>
          </p:cNvSpPr>
          <p:nvPr>
            <p:ph type="dt" sz="half" idx="10"/>
          </p:nvPr>
        </p:nvSpPr>
        <p:spPr/>
        <p:txBody>
          <a:bodyPr/>
          <a:lstStyle/>
          <a:p>
            <a:fld id="{64AFA206-B7A7-4712-A024-B7C3214FD982}" type="datetimeFigureOut">
              <a:rPr lang="en-US" smtClean="0"/>
              <a:t>12/8/20</a:t>
            </a:fld>
            <a:endParaRPr lang="en-US"/>
          </a:p>
        </p:txBody>
      </p:sp>
      <p:sp>
        <p:nvSpPr>
          <p:cNvPr id="5" name="Footer Placeholder 4">
            <a:extLst>
              <a:ext uri="{FF2B5EF4-FFF2-40B4-BE49-F238E27FC236}">
                <a16:creationId xmlns:a16="http://schemas.microsoft.com/office/drawing/2014/main" id="{1A153C6F-A5EC-4278-8FD4-DC2D6E6990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5F034-93C9-4666-A4A2-74A6EF90A63C}"/>
              </a:ext>
            </a:extLst>
          </p:cNvPr>
          <p:cNvSpPr>
            <a:spLocks noGrp="1"/>
          </p:cNvSpPr>
          <p:nvPr>
            <p:ph type="sldNum" sz="quarter" idx="12"/>
          </p:nvPr>
        </p:nvSpPr>
        <p:spPr/>
        <p:txBody>
          <a:bodyPr/>
          <a:lstStyle/>
          <a:p>
            <a:fld id="{D36A6686-0B69-4AB9-9797-4B005FE5C6AA}" type="slidenum">
              <a:rPr lang="en-US" smtClean="0"/>
              <a:t>‹#›</a:t>
            </a:fld>
            <a:endParaRPr lang="en-US"/>
          </a:p>
        </p:txBody>
      </p:sp>
    </p:spTree>
    <p:extLst>
      <p:ext uri="{BB962C8B-B14F-4D97-AF65-F5344CB8AC3E}">
        <p14:creationId xmlns:p14="http://schemas.microsoft.com/office/powerpoint/2010/main" val="2520575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655639"/>
            <a:ext cx="4040188" cy="639762"/>
          </a:xfrm>
          <a:prstGeom prst="rect">
            <a:avLst/>
          </a:prstGeom>
        </p:spPr>
        <p:txBody>
          <a:bodyPr anchor="b"/>
          <a:lstStyle>
            <a:lvl1pPr marL="0" indent="0">
              <a:buNone/>
              <a:defRPr sz="2400" b="1" cap="all"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371600"/>
            <a:ext cx="4040188" cy="3763963"/>
          </a:xfrm>
          <a:prstGeom prst="rect">
            <a:avLst/>
          </a:prstGeom>
        </p:spPr>
        <p:txBody>
          <a:bodyPr/>
          <a:lstStyle>
            <a:lvl1pPr>
              <a:defRPr sz="2400">
                <a:solidFill>
                  <a:schemeClr val="accent6"/>
                </a:solidFill>
              </a:defRPr>
            </a:lvl1pPr>
            <a:lvl2pPr>
              <a:defRPr sz="2000">
                <a:solidFill>
                  <a:schemeClr val="accent6"/>
                </a:solidFill>
              </a:defRPr>
            </a:lvl2pPr>
            <a:lvl3pPr>
              <a:defRPr sz="1800">
                <a:solidFill>
                  <a:schemeClr val="accent6"/>
                </a:solidFill>
              </a:defRPr>
            </a:lvl3pPr>
            <a:lvl4pPr>
              <a:defRPr sz="1600">
                <a:solidFill>
                  <a:schemeClr val="accent6"/>
                </a:solidFill>
              </a:defRPr>
            </a:lvl4pPr>
            <a:lvl5pPr>
              <a:defRPr sz="1600">
                <a:solidFill>
                  <a:schemeClr val="accent6"/>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655639"/>
            <a:ext cx="4041775" cy="639762"/>
          </a:xfrm>
          <a:prstGeom prst="rect">
            <a:avLst/>
          </a:prstGeom>
        </p:spPr>
        <p:txBody>
          <a:bodyPr anchor="b"/>
          <a:lstStyle>
            <a:lvl1pPr marL="0" indent="0">
              <a:buNone/>
              <a:defRPr sz="2400" b="1" cap="all"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371600"/>
            <a:ext cx="4041775" cy="3763963"/>
          </a:xfrm>
          <a:prstGeom prst="rect">
            <a:avLst/>
          </a:prstGeom>
        </p:spPr>
        <p:txBody>
          <a:bodyPr/>
          <a:lstStyle>
            <a:lvl1pPr>
              <a:defRPr sz="2400">
                <a:solidFill>
                  <a:schemeClr val="accent6"/>
                </a:solidFill>
              </a:defRPr>
            </a:lvl1pPr>
            <a:lvl2pPr>
              <a:defRPr sz="2000">
                <a:solidFill>
                  <a:schemeClr val="accent6"/>
                </a:solidFill>
              </a:defRPr>
            </a:lvl2pPr>
            <a:lvl3pPr>
              <a:defRPr sz="1800">
                <a:solidFill>
                  <a:schemeClr val="accent6"/>
                </a:solidFill>
              </a:defRPr>
            </a:lvl3pPr>
            <a:lvl4pPr>
              <a:defRPr sz="1600">
                <a:solidFill>
                  <a:schemeClr val="accent6"/>
                </a:solidFill>
              </a:defRPr>
            </a:lvl4pPr>
            <a:lvl5pPr>
              <a:defRPr sz="1600">
                <a:solidFill>
                  <a:schemeClr val="accent6"/>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3"/>
          <p:cNvSpPr>
            <a:spLocks noGrp="1"/>
          </p:cNvSpPr>
          <p:nvPr>
            <p:ph type="dt" sz="half" idx="10"/>
          </p:nvPr>
        </p:nvSpPr>
        <p:spPr>
          <a:xfrm>
            <a:off x="4572000" y="6377354"/>
            <a:ext cx="1219200" cy="365125"/>
          </a:xfrm>
          <a:prstGeom prst="rect">
            <a:avLst/>
          </a:prstGeom>
        </p:spPr>
        <p:txBody>
          <a:bodyPr/>
          <a:lstStyle>
            <a:lvl1pPr>
              <a:defRPr sz="1400">
                <a:solidFill>
                  <a:schemeClr val="bg2"/>
                </a:solidFill>
                <a:latin typeface="+mj-lt"/>
              </a:defRPr>
            </a:lvl1pPr>
          </a:lstStyle>
          <a:p>
            <a:endParaRPr lang="en-US"/>
          </a:p>
        </p:txBody>
      </p:sp>
      <p:sp>
        <p:nvSpPr>
          <p:cNvPr id="15" name="Footer Placeholder 4"/>
          <p:cNvSpPr>
            <a:spLocks noGrp="1"/>
          </p:cNvSpPr>
          <p:nvPr>
            <p:ph type="ftr" sz="quarter" idx="11"/>
          </p:nvPr>
        </p:nvSpPr>
        <p:spPr>
          <a:xfrm>
            <a:off x="5638800" y="6377354"/>
            <a:ext cx="2895600" cy="365125"/>
          </a:xfrm>
          <a:prstGeom prst="rect">
            <a:avLst/>
          </a:prstGeom>
        </p:spPr>
        <p:txBody>
          <a:bodyPr/>
          <a:lstStyle>
            <a:lvl1pPr algn="r">
              <a:defRPr sz="1400">
                <a:solidFill>
                  <a:schemeClr val="bg2"/>
                </a:solidFill>
                <a:latin typeface="+mj-lt"/>
              </a:defRPr>
            </a:lvl1pPr>
          </a:lstStyle>
          <a:p>
            <a:endParaRPr lang="en-US"/>
          </a:p>
        </p:txBody>
      </p:sp>
      <p:sp>
        <p:nvSpPr>
          <p:cNvPr id="16" name="Slide Number Placeholder 5"/>
          <p:cNvSpPr>
            <a:spLocks noGrp="1"/>
          </p:cNvSpPr>
          <p:nvPr>
            <p:ph type="sldNum" sz="quarter" idx="12"/>
          </p:nvPr>
        </p:nvSpPr>
        <p:spPr>
          <a:xfrm>
            <a:off x="8305800" y="6362700"/>
            <a:ext cx="609600" cy="365125"/>
          </a:xfrm>
          <a:prstGeom prst="rect">
            <a:avLst/>
          </a:prstGeom>
        </p:spPr>
        <p:txBody>
          <a:bodyPr/>
          <a:lstStyle>
            <a:lvl1pPr>
              <a:defRPr sz="1400">
                <a:solidFill>
                  <a:schemeClr val="bg2"/>
                </a:solidFill>
                <a:latin typeface="+mj-lt"/>
              </a:defRPr>
            </a:lvl1pPr>
          </a:lstStyle>
          <a:p>
            <a:pPr algn="r"/>
            <a:r>
              <a:rPr lang="en-US"/>
              <a:t>| </a:t>
            </a:r>
            <a:fld id="{BA13C625-9B67-4A70-A9C3-06D9E61B09A6}" type="slidenum">
              <a:rPr lang="en-US" smtClean="0"/>
              <a:pPr algn="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4572000" y="6377354"/>
            <a:ext cx="1219200" cy="365125"/>
          </a:xfrm>
          <a:prstGeom prst="rect">
            <a:avLst/>
          </a:prstGeom>
        </p:spPr>
        <p:txBody>
          <a:bodyPr/>
          <a:lstStyle>
            <a:lvl1pPr>
              <a:defRPr sz="1400">
                <a:solidFill>
                  <a:schemeClr val="bg2"/>
                </a:solidFill>
                <a:latin typeface="+mj-lt"/>
              </a:defRPr>
            </a:lvl1pPr>
          </a:lstStyle>
          <a:p>
            <a:endParaRPr lang="en-US"/>
          </a:p>
        </p:txBody>
      </p:sp>
      <p:sp>
        <p:nvSpPr>
          <p:cNvPr id="12" name="Footer Placeholder 4"/>
          <p:cNvSpPr>
            <a:spLocks noGrp="1"/>
          </p:cNvSpPr>
          <p:nvPr>
            <p:ph type="ftr" sz="quarter" idx="3"/>
          </p:nvPr>
        </p:nvSpPr>
        <p:spPr>
          <a:xfrm>
            <a:off x="5638800" y="6377354"/>
            <a:ext cx="2895600" cy="365125"/>
          </a:xfrm>
          <a:prstGeom prst="rect">
            <a:avLst/>
          </a:prstGeom>
        </p:spPr>
        <p:txBody>
          <a:bodyPr/>
          <a:lstStyle>
            <a:lvl1pPr algn="r">
              <a:defRPr sz="1400">
                <a:solidFill>
                  <a:schemeClr val="bg2"/>
                </a:solidFill>
                <a:latin typeface="+mj-lt"/>
              </a:defRPr>
            </a:lvl1pPr>
          </a:lstStyle>
          <a:p>
            <a:endParaRPr lang="en-US"/>
          </a:p>
        </p:txBody>
      </p:sp>
      <p:sp>
        <p:nvSpPr>
          <p:cNvPr id="13" name="Slide Number Placeholder 5"/>
          <p:cNvSpPr>
            <a:spLocks noGrp="1"/>
          </p:cNvSpPr>
          <p:nvPr>
            <p:ph type="sldNum" sz="quarter" idx="4"/>
          </p:nvPr>
        </p:nvSpPr>
        <p:spPr>
          <a:xfrm>
            <a:off x="8305800" y="6362700"/>
            <a:ext cx="609600" cy="365125"/>
          </a:xfrm>
          <a:prstGeom prst="rect">
            <a:avLst/>
          </a:prstGeom>
        </p:spPr>
        <p:txBody>
          <a:bodyPr/>
          <a:lstStyle>
            <a:lvl1pPr>
              <a:defRPr sz="1400">
                <a:solidFill>
                  <a:schemeClr val="bg2"/>
                </a:solidFill>
                <a:latin typeface="+mj-lt"/>
              </a:defRPr>
            </a:lvl1pPr>
          </a:lstStyle>
          <a:p>
            <a:pPr algn="r"/>
            <a:r>
              <a:rPr lang="en-US"/>
              <a:t>| </a:t>
            </a:r>
            <a:fld id="{BA13C625-9B67-4A70-A9C3-06D9E61B09A6}" type="slidenum">
              <a:rPr lang="en-US" smtClean="0"/>
              <a:pPr algn="r"/>
              <a:t>‹#›</a:t>
            </a:fld>
            <a:endParaRPr lang="en-US"/>
          </a:p>
        </p:txBody>
      </p:sp>
      <p:sp>
        <p:nvSpPr>
          <p:cNvPr id="5" name="Text Placeholder 4"/>
          <p:cNvSpPr>
            <a:spLocks noGrp="1"/>
          </p:cNvSpPr>
          <p:nvPr>
            <p:ph type="body" sz="quarter" idx="10" hasCustomPrompt="1"/>
          </p:nvPr>
        </p:nvSpPr>
        <p:spPr>
          <a:xfrm>
            <a:off x="0" y="381000"/>
            <a:ext cx="9144000" cy="990600"/>
          </a:xfrm>
          <a:prstGeom prst="rect">
            <a:avLst/>
          </a:prstGeom>
        </p:spPr>
        <p:txBody>
          <a:bodyPr/>
          <a:lstStyle>
            <a:lvl1pPr marL="0" indent="0" algn="ctr">
              <a:buNone/>
              <a:defRPr sz="4000" b="1" cap="all" baseline="0">
                <a:latin typeface="+mj-lt"/>
              </a:defRPr>
            </a:lvl1pPr>
          </a:lstStyle>
          <a:p>
            <a:pPr lvl="0"/>
            <a:r>
              <a:rPr lang="en-US"/>
              <a:t>Click to edit title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799"/>
            <a:ext cx="3008313" cy="685800"/>
          </a:xfrm>
          <a:prstGeom prst="rect">
            <a:avLst/>
          </a:prstGeom>
        </p:spPr>
        <p:txBody>
          <a:bodyPr anchor="b"/>
          <a:lstStyle>
            <a:lvl1pPr algn="l">
              <a:defRPr sz="2000" b="1" cap="all" baseline="0">
                <a:solidFill>
                  <a:schemeClr val="tx2"/>
                </a:solidFill>
              </a:defRPr>
            </a:lvl1pPr>
          </a:lstStyle>
          <a:p>
            <a:r>
              <a:rPr lang="en-US"/>
              <a:t>Click to edit Master title style</a:t>
            </a:r>
          </a:p>
        </p:txBody>
      </p:sp>
      <p:sp>
        <p:nvSpPr>
          <p:cNvPr id="3" name="Content Placeholder 2"/>
          <p:cNvSpPr>
            <a:spLocks noGrp="1"/>
          </p:cNvSpPr>
          <p:nvPr>
            <p:ph idx="1"/>
          </p:nvPr>
        </p:nvSpPr>
        <p:spPr>
          <a:xfrm>
            <a:off x="3575050" y="685800"/>
            <a:ext cx="5111750" cy="4495800"/>
          </a:xfrm>
          <a:prstGeom prst="rect">
            <a:avLst/>
          </a:prstGeom>
        </p:spPr>
        <p:txBody>
          <a:bodyPr/>
          <a:lstStyle>
            <a:lvl1pPr>
              <a:defRPr sz="3200">
                <a:solidFill>
                  <a:schemeClr val="accent6"/>
                </a:solidFill>
              </a:defRPr>
            </a:lvl1pPr>
            <a:lvl2pPr>
              <a:defRPr sz="2800">
                <a:solidFill>
                  <a:schemeClr val="accent6"/>
                </a:solidFill>
              </a:defRPr>
            </a:lvl2pPr>
            <a:lvl3pPr>
              <a:defRPr sz="2400">
                <a:solidFill>
                  <a:schemeClr val="accent6"/>
                </a:solidFill>
              </a:defRPr>
            </a:lvl3pPr>
            <a:lvl4pPr>
              <a:defRPr sz="2000">
                <a:solidFill>
                  <a:schemeClr val="accent6"/>
                </a:solidFill>
              </a:defRPr>
            </a:lvl4pPr>
            <a:lvl5pPr>
              <a:defRPr sz="2000">
                <a:solidFill>
                  <a:schemeClr val="accent6"/>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47800"/>
            <a:ext cx="3008313" cy="3733800"/>
          </a:xfrm>
          <a:prstGeom prst="rect">
            <a:avLst/>
          </a:prstGeom>
        </p:spPr>
        <p:txBody>
          <a:bodyPr/>
          <a:lstStyle>
            <a:lvl1pPr marL="0" indent="0">
              <a:buNone/>
              <a:defRPr sz="14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Date Placeholder 3"/>
          <p:cNvSpPr>
            <a:spLocks noGrp="1"/>
          </p:cNvSpPr>
          <p:nvPr>
            <p:ph type="dt" sz="half" idx="10"/>
          </p:nvPr>
        </p:nvSpPr>
        <p:spPr>
          <a:xfrm>
            <a:off x="4572000" y="6377354"/>
            <a:ext cx="1219200" cy="365125"/>
          </a:xfrm>
          <a:prstGeom prst="rect">
            <a:avLst/>
          </a:prstGeom>
        </p:spPr>
        <p:txBody>
          <a:bodyPr/>
          <a:lstStyle>
            <a:lvl1pPr>
              <a:defRPr sz="1400">
                <a:solidFill>
                  <a:schemeClr val="bg2"/>
                </a:solidFill>
                <a:latin typeface="+mj-lt"/>
              </a:defRPr>
            </a:lvl1pPr>
          </a:lstStyle>
          <a:p>
            <a:endParaRPr lang="en-US"/>
          </a:p>
        </p:txBody>
      </p:sp>
      <p:sp>
        <p:nvSpPr>
          <p:cNvPr id="15" name="Footer Placeholder 4"/>
          <p:cNvSpPr>
            <a:spLocks noGrp="1"/>
          </p:cNvSpPr>
          <p:nvPr>
            <p:ph type="ftr" sz="quarter" idx="3"/>
          </p:nvPr>
        </p:nvSpPr>
        <p:spPr>
          <a:xfrm>
            <a:off x="5638800" y="6377354"/>
            <a:ext cx="2895600" cy="365125"/>
          </a:xfrm>
          <a:prstGeom prst="rect">
            <a:avLst/>
          </a:prstGeom>
        </p:spPr>
        <p:txBody>
          <a:bodyPr/>
          <a:lstStyle>
            <a:lvl1pPr algn="r">
              <a:defRPr sz="1400">
                <a:solidFill>
                  <a:schemeClr val="bg2"/>
                </a:solidFill>
                <a:latin typeface="+mj-lt"/>
              </a:defRPr>
            </a:lvl1pPr>
          </a:lstStyle>
          <a:p>
            <a:endParaRPr lang="en-US"/>
          </a:p>
        </p:txBody>
      </p:sp>
      <p:sp>
        <p:nvSpPr>
          <p:cNvPr id="16" name="Slide Number Placeholder 5"/>
          <p:cNvSpPr>
            <a:spLocks noGrp="1"/>
          </p:cNvSpPr>
          <p:nvPr>
            <p:ph type="sldNum" sz="quarter" idx="4"/>
          </p:nvPr>
        </p:nvSpPr>
        <p:spPr>
          <a:xfrm>
            <a:off x="8305800" y="6362700"/>
            <a:ext cx="609600" cy="365125"/>
          </a:xfrm>
          <a:prstGeom prst="rect">
            <a:avLst/>
          </a:prstGeom>
        </p:spPr>
        <p:txBody>
          <a:bodyPr/>
          <a:lstStyle>
            <a:lvl1pPr>
              <a:defRPr sz="1400">
                <a:solidFill>
                  <a:schemeClr val="bg2"/>
                </a:solidFill>
                <a:latin typeface="+mj-lt"/>
              </a:defRPr>
            </a:lvl1pPr>
          </a:lstStyle>
          <a:p>
            <a:pPr algn="r"/>
            <a:r>
              <a:rPr lang="en-US"/>
              <a:t>| </a:t>
            </a:r>
            <a:fld id="{BA13C625-9B67-4A70-A9C3-06D9E61B09A6}" type="slidenum">
              <a:rPr lang="en-US" smtClean="0"/>
              <a:pPr algn="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566738"/>
          </a:xfrm>
          <a:prstGeom prst="rect">
            <a:avLst/>
          </a:prstGeom>
        </p:spPr>
        <p:txBody>
          <a:bodyPr anchor="b"/>
          <a:lstStyle>
            <a:lvl1pPr algn="l">
              <a:defRPr sz="2000" b="1" cap="all" baseline="0">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914400" y="1981199"/>
            <a:ext cx="7315200" cy="33559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914400" y="1176338"/>
            <a:ext cx="7315200" cy="804862"/>
          </a:xfrm>
          <a:prstGeom prst="rect">
            <a:avLst/>
          </a:prstGeom>
        </p:spPr>
        <p:txBody>
          <a:bodyPr/>
          <a:lstStyle>
            <a:lvl1pPr marL="0" indent="0">
              <a:buNone/>
              <a:defRPr sz="1400" baseline="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3"/>
          <p:cNvSpPr>
            <a:spLocks noGrp="1"/>
          </p:cNvSpPr>
          <p:nvPr>
            <p:ph type="dt" sz="half" idx="10"/>
          </p:nvPr>
        </p:nvSpPr>
        <p:spPr>
          <a:xfrm>
            <a:off x="4572000" y="6377354"/>
            <a:ext cx="1219200" cy="365125"/>
          </a:xfrm>
          <a:prstGeom prst="rect">
            <a:avLst/>
          </a:prstGeom>
        </p:spPr>
        <p:txBody>
          <a:bodyPr/>
          <a:lstStyle>
            <a:lvl1pPr>
              <a:defRPr sz="1400">
                <a:solidFill>
                  <a:schemeClr val="bg2"/>
                </a:solidFill>
                <a:latin typeface="+mj-lt"/>
              </a:defRPr>
            </a:lvl1pPr>
          </a:lstStyle>
          <a:p>
            <a:endParaRPr lang="en-US"/>
          </a:p>
        </p:txBody>
      </p:sp>
      <p:sp>
        <p:nvSpPr>
          <p:cNvPr id="14" name="Footer Placeholder 4"/>
          <p:cNvSpPr>
            <a:spLocks noGrp="1"/>
          </p:cNvSpPr>
          <p:nvPr>
            <p:ph type="ftr" sz="quarter" idx="3"/>
          </p:nvPr>
        </p:nvSpPr>
        <p:spPr>
          <a:xfrm>
            <a:off x="5638800" y="6377354"/>
            <a:ext cx="2895600" cy="365125"/>
          </a:xfrm>
          <a:prstGeom prst="rect">
            <a:avLst/>
          </a:prstGeom>
        </p:spPr>
        <p:txBody>
          <a:bodyPr/>
          <a:lstStyle>
            <a:lvl1pPr algn="r">
              <a:defRPr sz="1400">
                <a:solidFill>
                  <a:schemeClr val="bg2"/>
                </a:solidFill>
                <a:latin typeface="+mj-lt"/>
              </a:defRPr>
            </a:lvl1pPr>
          </a:lstStyle>
          <a:p>
            <a:endParaRPr lang="en-US"/>
          </a:p>
        </p:txBody>
      </p:sp>
      <p:sp>
        <p:nvSpPr>
          <p:cNvPr id="15" name="Slide Number Placeholder 5"/>
          <p:cNvSpPr>
            <a:spLocks noGrp="1"/>
          </p:cNvSpPr>
          <p:nvPr>
            <p:ph type="sldNum" sz="quarter" idx="4"/>
          </p:nvPr>
        </p:nvSpPr>
        <p:spPr>
          <a:xfrm>
            <a:off x="8305800" y="6362700"/>
            <a:ext cx="609600" cy="365125"/>
          </a:xfrm>
          <a:prstGeom prst="rect">
            <a:avLst/>
          </a:prstGeom>
        </p:spPr>
        <p:txBody>
          <a:bodyPr/>
          <a:lstStyle>
            <a:lvl1pPr>
              <a:defRPr sz="1400">
                <a:solidFill>
                  <a:schemeClr val="bg2"/>
                </a:solidFill>
                <a:latin typeface="+mj-lt"/>
              </a:defRPr>
            </a:lvl1pPr>
          </a:lstStyle>
          <a:p>
            <a:pPr algn="r"/>
            <a:r>
              <a:rPr lang="en-US"/>
              <a:t>| </a:t>
            </a:r>
            <a:fld id="{BA13C625-9B67-4A70-A9C3-06D9E61B09A6}" type="slidenum">
              <a:rPr lang="en-US" smtClean="0"/>
              <a:pPr algn="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685800"/>
            <a:ext cx="8229600" cy="4525963"/>
          </a:xfrm>
          <a:prstGeom prst="rect">
            <a:avLst/>
          </a:prstGeo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p:cNvSpPr>
            <a:spLocks noGrp="1"/>
          </p:cNvSpPr>
          <p:nvPr>
            <p:ph type="dt" sz="half" idx="2"/>
          </p:nvPr>
        </p:nvSpPr>
        <p:spPr>
          <a:xfrm>
            <a:off x="4572000" y="6377354"/>
            <a:ext cx="1219200" cy="365125"/>
          </a:xfrm>
          <a:prstGeom prst="rect">
            <a:avLst/>
          </a:prstGeom>
        </p:spPr>
        <p:txBody>
          <a:bodyPr/>
          <a:lstStyle>
            <a:lvl1pPr>
              <a:defRPr sz="1400">
                <a:solidFill>
                  <a:schemeClr val="bg2"/>
                </a:solidFill>
                <a:latin typeface="+mj-lt"/>
              </a:defRPr>
            </a:lvl1pPr>
          </a:lstStyle>
          <a:p>
            <a:endParaRPr lang="en-US"/>
          </a:p>
        </p:txBody>
      </p:sp>
      <p:sp>
        <p:nvSpPr>
          <p:cNvPr id="13" name="Footer Placeholder 4"/>
          <p:cNvSpPr>
            <a:spLocks noGrp="1"/>
          </p:cNvSpPr>
          <p:nvPr>
            <p:ph type="ftr" sz="quarter" idx="3"/>
          </p:nvPr>
        </p:nvSpPr>
        <p:spPr>
          <a:xfrm>
            <a:off x="5638800" y="6377354"/>
            <a:ext cx="2895600" cy="365125"/>
          </a:xfrm>
          <a:prstGeom prst="rect">
            <a:avLst/>
          </a:prstGeom>
        </p:spPr>
        <p:txBody>
          <a:bodyPr/>
          <a:lstStyle>
            <a:lvl1pPr algn="r">
              <a:defRPr sz="1400">
                <a:solidFill>
                  <a:schemeClr val="bg2"/>
                </a:solidFill>
                <a:latin typeface="+mj-lt"/>
              </a:defRPr>
            </a:lvl1pPr>
          </a:lstStyle>
          <a:p>
            <a:endParaRPr lang="en-US"/>
          </a:p>
        </p:txBody>
      </p:sp>
      <p:sp>
        <p:nvSpPr>
          <p:cNvPr id="14" name="Slide Number Placeholder 5"/>
          <p:cNvSpPr>
            <a:spLocks noGrp="1"/>
          </p:cNvSpPr>
          <p:nvPr>
            <p:ph type="sldNum" sz="quarter" idx="4"/>
          </p:nvPr>
        </p:nvSpPr>
        <p:spPr>
          <a:xfrm>
            <a:off x="8305800" y="6362700"/>
            <a:ext cx="609600" cy="365125"/>
          </a:xfrm>
          <a:prstGeom prst="rect">
            <a:avLst/>
          </a:prstGeom>
        </p:spPr>
        <p:txBody>
          <a:bodyPr/>
          <a:lstStyle>
            <a:lvl1pPr>
              <a:defRPr sz="1400">
                <a:solidFill>
                  <a:schemeClr val="bg2"/>
                </a:solidFill>
                <a:latin typeface="+mj-lt"/>
              </a:defRPr>
            </a:lvl1pPr>
          </a:lstStyle>
          <a:p>
            <a:pPr algn="r"/>
            <a:r>
              <a:rPr lang="en-US"/>
              <a:t>| </a:t>
            </a:r>
            <a:fld id="{BA13C625-9B67-4A70-A9C3-06D9E61B09A6}" type="slidenum">
              <a:rPr lang="en-US" smtClean="0"/>
              <a:pPr algn="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a:spLocks/>
          </p:cNvSpPr>
          <p:nvPr/>
        </p:nvSpPr>
        <p:spPr>
          <a:xfrm>
            <a:off x="0" y="5913118"/>
            <a:ext cx="9144000" cy="10210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3"/>
          <p:cNvSpPr>
            <a:spLocks noGrp="1"/>
          </p:cNvSpPr>
          <p:nvPr>
            <p:ph type="dt" sz="half" idx="2"/>
          </p:nvPr>
        </p:nvSpPr>
        <p:spPr>
          <a:xfrm>
            <a:off x="4572000" y="6377354"/>
            <a:ext cx="1219200" cy="365125"/>
          </a:xfrm>
          <a:prstGeom prst="rect">
            <a:avLst/>
          </a:prstGeom>
        </p:spPr>
        <p:txBody>
          <a:bodyPr/>
          <a:lstStyle>
            <a:lvl1pPr>
              <a:defRPr sz="1400">
                <a:solidFill>
                  <a:schemeClr val="bg2"/>
                </a:solidFill>
                <a:latin typeface="+mj-lt"/>
              </a:defRPr>
            </a:lvl1pPr>
          </a:lstStyle>
          <a:p>
            <a:endParaRPr lang="en-US"/>
          </a:p>
        </p:txBody>
      </p:sp>
      <p:sp>
        <p:nvSpPr>
          <p:cNvPr id="6" name="Slide Number Placeholder 5"/>
          <p:cNvSpPr>
            <a:spLocks noGrp="1"/>
          </p:cNvSpPr>
          <p:nvPr>
            <p:ph type="sldNum" sz="quarter" idx="4"/>
          </p:nvPr>
        </p:nvSpPr>
        <p:spPr>
          <a:xfrm>
            <a:off x="8305800" y="6362700"/>
            <a:ext cx="609600" cy="365125"/>
          </a:xfrm>
          <a:prstGeom prst="rect">
            <a:avLst/>
          </a:prstGeom>
        </p:spPr>
        <p:txBody>
          <a:bodyPr/>
          <a:lstStyle>
            <a:lvl1pPr>
              <a:defRPr sz="1400">
                <a:solidFill>
                  <a:schemeClr val="bg2"/>
                </a:solidFill>
                <a:latin typeface="+mj-lt"/>
              </a:defRPr>
            </a:lvl1pPr>
          </a:lstStyle>
          <a:p>
            <a:pPr algn="r"/>
            <a:r>
              <a:rPr lang="en-US"/>
              <a:t>| </a:t>
            </a:r>
            <a:fld id="{BA13C625-9B67-4A70-A9C3-06D9E61B09A6}" type="slidenum">
              <a:rPr lang="en-US" smtClean="0"/>
              <a:pPr algn="r"/>
              <a:t>‹#›</a:t>
            </a:fld>
            <a:endParaRPr lang="en-US"/>
          </a:p>
        </p:txBody>
      </p:sp>
      <p:sp>
        <p:nvSpPr>
          <p:cNvPr id="14" name="Rectangle 13"/>
          <p:cNvSpPr/>
          <p:nvPr/>
        </p:nvSpPr>
        <p:spPr>
          <a:xfrm>
            <a:off x="0" y="5867400"/>
            <a:ext cx="9144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1" r:id="rId11"/>
    <p:sldLayoutId id="2147483662" r:id="rId12"/>
    <p:sldLayoutId id="2147483675" r:id="rId1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65B3BBB-7FFD-4FF3-9599-2EFE2AB6C8FD}" type="datetimeFigureOut">
              <a:rPr lang="en-US" smtClean="0"/>
              <a:pPr/>
              <a:t>12/8/20</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0B1F1BE-6DD2-42C3-990E-7ED3E274542C}" type="slidenum">
              <a:rPr lang="en-US" smtClean="0"/>
              <a:pPr/>
              <a:t>‹#›</a:t>
            </a:fld>
            <a:endParaRPr lang="en-US" dirty="0"/>
          </a:p>
        </p:txBody>
      </p:sp>
    </p:spTree>
    <p:extLst>
      <p:ext uri="{BB962C8B-B14F-4D97-AF65-F5344CB8AC3E}">
        <p14:creationId xmlns:p14="http://schemas.microsoft.com/office/powerpoint/2010/main" val="305092666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C74A0A-43C4-B449-9FB7-803E0DD0D77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7FBBFD-A9AE-724F-8E91-B88EB0805A9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896F0-8BE9-5E44-87DF-0B53A498EFE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BFAE6C6-F849-C941-B654-5CB3C35E736A}" type="datetimeFigureOut">
              <a:rPr lang="en-US" smtClean="0"/>
              <a:t>12/8/20</a:t>
            </a:fld>
            <a:endParaRPr lang="en-US"/>
          </a:p>
        </p:txBody>
      </p:sp>
      <p:sp>
        <p:nvSpPr>
          <p:cNvPr id="5" name="Footer Placeholder 4">
            <a:extLst>
              <a:ext uri="{FF2B5EF4-FFF2-40B4-BE49-F238E27FC236}">
                <a16:creationId xmlns:a16="http://schemas.microsoft.com/office/drawing/2014/main" id="{865A1924-D49F-CF48-8381-0D995C57DF6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E934A0-160F-EF49-9C59-E6D1949C6C3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ED4820-7BD7-1444-A034-F1C716E577ED}" type="slidenum">
              <a:rPr lang="en-US" smtClean="0"/>
              <a:t>‹#›</a:t>
            </a:fld>
            <a:endParaRPr lang="en-US"/>
          </a:p>
        </p:txBody>
      </p:sp>
    </p:spTree>
    <p:extLst>
      <p:ext uri="{BB962C8B-B14F-4D97-AF65-F5344CB8AC3E}">
        <p14:creationId xmlns:p14="http://schemas.microsoft.com/office/powerpoint/2010/main" val="254497929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3A6F4D-65DA-4FC3-8872-22A875F4BAE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F23A03-5FC3-46E9-BA66-8E542D67881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F69A2-95BC-4773-B5FF-E3BA5139326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4AFA206-B7A7-4712-A024-B7C3214FD982}" type="datetimeFigureOut">
              <a:rPr lang="en-US" smtClean="0"/>
              <a:t>12/8/20</a:t>
            </a:fld>
            <a:endParaRPr lang="en-US"/>
          </a:p>
        </p:txBody>
      </p:sp>
      <p:sp>
        <p:nvSpPr>
          <p:cNvPr id="5" name="Footer Placeholder 4">
            <a:extLst>
              <a:ext uri="{FF2B5EF4-FFF2-40B4-BE49-F238E27FC236}">
                <a16:creationId xmlns:a16="http://schemas.microsoft.com/office/drawing/2014/main" id="{4ED9898F-F047-4CE6-8040-57C9948A148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FD409B-BD54-447F-B58E-E5B127262EB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6A6686-0B69-4AB9-9797-4B005FE5C6AA}" type="slidenum">
              <a:rPr lang="en-US" smtClean="0"/>
              <a:t>‹#›</a:t>
            </a:fld>
            <a:endParaRPr lang="en-US"/>
          </a:p>
        </p:txBody>
      </p:sp>
    </p:spTree>
    <p:extLst>
      <p:ext uri="{BB962C8B-B14F-4D97-AF65-F5344CB8AC3E}">
        <p14:creationId xmlns:p14="http://schemas.microsoft.com/office/powerpoint/2010/main" val="108931713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1143000"/>
            <a:ext cx="9144000" cy="1905000"/>
          </a:xfrm>
        </p:spPr>
        <p:txBody>
          <a:bodyPr/>
          <a:lstStyle/>
          <a:p>
            <a:r>
              <a:rPr lang="en-US" altLang="zh-CN" dirty="0"/>
              <a:t>IMLS CBL Project</a:t>
            </a:r>
          </a:p>
          <a:p>
            <a:r>
              <a:rPr lang="en-US" altLang="zh-CN" sz="4000" dirty="0">
                <a:solidFill>
                  <a:schemeClr val="accent3">
                    <a:lumMod val="20000"/>
                    <a:lumOff val="80000"/>
                  </a:schemeClr>
                </a:solidFill>
              </a:rPr>
              <a:t>ZOOM</a:t>
            </a:r>
          </a:p>
          <a:p>
            <a:r>
              <a:rPr lang="en-US" altLang="zh-CN" dirty="0"/>
              <a:t>Advisory board Meeting</a:t>
            </a:r>
          </a:p>
          <a:p>
            <a:r>
              <a:rPr lang="en-US" altLang="zh-CN" dirty="0"/>
              <a:t>  </a:t>
            </a:r>
          </a:p>
          <a:p>
            <a:r>
              <a:rPr lang="en-US" dirty="0"/>
              <a:t> </a:t>
            </a:r>
          </a:p>
        </p:txBody>
      </p:sp>
      <p:sp>
        <p:nvSpPr>
          <p:cNvPr id="4" name="Slide Number Placeholder 3"/>
          <p:cNvSpPr>
            <a:spLocks noGrp="1"/>
          </p:cNvSpPr>
          <p:nvPr>
            <p:ph type="sldNum" sz="quarter" idx="4"/>
          </p:nvPr>
        </p:nvSpPr>
        <p:spPr/>
        <p:txBody>
          <a:bodyPr/>
          <a:lstStyle/>
          <a:p>
            <a:pPr algn="r"/>
            <a:r>
              <a:rPr lang="en-US"/>
              <a:t>| </a:t>
            </a:r>
            <a:fld id="{BA13C625-9B67-4A70-A9C3-06D9E61B09A6}" type="slidenum">
              <a:rPr lang="en-US" smtClean="0"/>
              <a:pPr algn="r"/>
              <a:t>1</a:t>
            </a:fld>
            <a:endParaRPr lang="en-US"/>
          </a:p>
        </p:txBody>
      </p:sp>
      <p:sp>
        <p:nvSpPr>
          <p:cNvPr id="5" name="Text Placeholder 4"/>
          <p:cNvSpPr>
            <a:spLocks noGrp="1"/>
          </p:cNvSpPr>
          <p:nvPr>
            <p:ph type="body" sz="quarter" idx="10"/>
          </p:nvPr>
        </p:nvSpPr>
        <p:spPr>
          <a:xfrm>
            <a:off x="1905000" y="3657600"/>
            <a:ext cx="5715000" cy="2133600"/>
          </a:xfrm>
        </p:spPr>
        <p:txBody>
          <a:bodyPr/>
          <a:lstStyle/>
          <a:p>
            <a:r>
              <a:rPr lang="en-US" dirty="0"/>
              <a:t>Dec. 8, 2020</a:t>
            </a:r>
          </a:p>
          <a:p>
            <a:endParaRPr lang="en-US" sz="2000" dirty="0"/>
          </a:p>
          <a:p>
            <a:r>
              <a:rPr lang="en-US" sz="2000" dirty="0"/>
              <a:t>College of Computing and Informatics</a:t>
            </a:r>
          </a:p>
          <a:p>
            <a:r>
              <a:rPr lang="en-US" sz="2000" dirty="0"/>
              <a:t>Drexel University</a:t>
            </a:r>
          </a:p>
          <a:p>
            <a:r>
              <a:rPr lang="en-US" sz="2000" dirty="0"/>
              <a:t>Philadelphia, PA</a:t>
            </a:r>
            <a:r>
              <a:rPr lang="zh-CN" altLang="en-US" sz="2000" dirty="0"/>
              <a:t>，</a:t>
            </a:r>
            <a:r>
              <a:rPr lang="en-US" altLang="zh-CN" sz="2000" dirty="0"/>
              <a:t> USA</a:t>
            </a:r>
            <a:endParaRPr lang="en-US" sz="2000" dirty="0"/>
          </a:p>
        </p:txBody>
      </p:sp>
    </p:spTree>
    <p:extLst>
      <p:ext uri="{BB962C8B-B14F-4D97-AF65-F5344CB8AC3E}">
        <p14:creationId xmlns:p14="http://schemas.microsoft.com/office/powerpoint/2010/main" val="1543281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0DEEC-D2CB-FD40-A9BC-66B83C96153D}"/>
              </a:ext>
            </a:extLst>
          </p:cNvPr>
          <p:cNvSpPr>
            <a:spLocks noGrp="1"/>
          </p:cNvSpPr>
          <p:nvPr>
            <p:ph type="title"/>
          </p:nvPr>
        </p:nvSpPr>
        <p:spPr/>
        <p:txBody>
          <a:bodyPr/>
          <a:lstStyle/>
          <a:p>
            <a:r>
              <a:rPr lang="en-US" dirty="0"/>
              <a:t>The Three year’s IMLS Project</a:t>
            </a:r>
          </a:p>
        </p:txBody>
      </p:sp>
      <p:sp>
        <p:nvSpPr>
          <p:cNvPr id="3" name="Content Placeholder 2">
            <a:extLst>
              <a:ext uri="{FF2B5EF4-FFF2-40B4-BE49-F238E27FC236}">
                <a16:creationId xmlns:a16="http://schemas.microsoft.com/office/drawing/2014/main" id="{E2C963A6-C47F-C349-9121-BC6CEA3E66E2}"/>
              </a:ext>
            </a:extLst>
          </p:cNvPr>
          <p:cNvSpPr>
            <a:spLocks noGrp="1"/>
          </p:cNvSpPr>
          <p:nvPr>
            <p:ph sz="quarter" idx="13"/>
          </p:nvPr>
        </p:nvSpPr>
        <p:spPr/>
        <p:txBody>
          <a:bodyPr/>
          <a:lstStyle/>
          <a:p>
            <a:r>
              <a:rPr lang="en-US" sz="2400" b="1" dirty="0">
                <a:cs typeface="times new roman"/>
              </a:rPr>
              <a:t>YEAR 1:  (July 2019 to June 2020)</a:t>
            </a:r>
          </a:p>
          <a:p>
            <a:pPr lvl="1"/>
            <a:r>
              <a:rPr lang="en-US" sz="2000" dirty="0"/>
              <a:t>Develop the Certificate </a:t>
            </a:r>
          </a:p>
          <a:p>
            <a:pPr lvl="1"/>
            <a:r>
              <a:rPr lang="en-US" sz="2000" dirty="0"/>
              <a:t>Promotion and recruitment </a:t>
            </a:r>
          </a:p>
          <a:p>
            <a:r>
              <a:rPr lang="en-US" sz="2400" b="1" dirty="0"/>
              <a:t>YEAR 2: (July 2020 to June 2021)</a:t>
            </a:r>
          </a:p>
          <a:p>
            <a:pPr lvl="1"/>
            <a:r>
              <a:rPr lang="en-US" sz="2000" dirty="0"/>
              <a:t>Develop and deliver the three courses </a:t>
            </a:r>
          </a:p>
          <a:p>
            <a:pPr lvl="1"/>
            <a:r>
              <a:rPr lang="en-US" sz="2000" dirty="0"/>
              <a:t>Educate the first cohort of the CBL Fellows </a:t>
            </a:r>
          </a:p>
          <a:p>
            <a:r>
              <a:rPr lang="en-US" sz="2400" b="1" dirty="0"/>
              <a:t>YEAR 3: (July 2021 to June 2022)</a:t>
            </a:r>
          </a:p>
          <a:p>
            <a:pPr lvl="1"/>
            <a:r>
              <a:rPr lang="en-US" sz="2000" dirty="0"/>
              <a:t>Enhance the three courses and educate the second cohort of Fellows</a:t>
            </a:r>
          </a:p>
          <a:p>
            <a:pPr lvl="1"/>
            <a:r>
              <a:rPr lang="en-US" sz="2000" dirty="0"/>
              <a:t>Develop the CBL model for LIS education </a:t>
            </a:r>
          </a:p>
        </p:txBody>
      </p:sp>
      <p:sp>
        <p:nvSpPr>
          <p:cNvPr id="5" name="Slide Number Placeholder 4">
            <a:extLst>
              <a:ext uri="{FF2B5EF4-FFF2-40B4-BE49-F238E27FC236}">
                <a16:creationId xmlns:a16="http://schemas.microsoft.com/office/drawing/2014/main" id="{240E0226-F61A-0146-8E0F-9EA65B6E8273}"/>
              </a:ext>
            </a:extLst>
          </p:cNvPr>
          <p:cNvSpPr>
            <a:spLocks noGrp="1"/>
          </p:cNvSpPr>
          <p:nvPr>
            <p:ph type="sldNum" sz="quarter" idx="4"/>
          </p:nvPr>
        </p:nvSpPr>
        <p:spPr/>
        <p:txBody>
          <a:bodyPr/>
          <a:lstStyle/>
          <a:p>
            <a:pPr algn="r"/>
            <a:r>
              <a:rPr lang="en-US"/>
              <a:t>| </a:t>
            </a:r>
            <a:fld id="{BA13C625-9B67-4A70-A9C3-06D9E61B09A6}" type="slidenum">
              <a:rPr lang="en-US" smtClean="0"/>
              <a:pPr algn="r"/>
              <a:t>10</a:t>
            </a:fld>
            <a:endParaRPr lang="en-US"/>
          </a:p>
        </p:txBody>
      </p:sp>
    </p:spTree>
    <p:extLst>
      <p:ext uri="{BB962C8B-B14F-4D97-AF65-F5344CB8AC3E}">
        <p14:creationId xmlns:p14="http://schemas.microsoft.com/office/powerpoint/2010/main" val="51866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69788-1BC2-1C41-A5A6-1E7DB6855F04}"/>
              </a:ext>
            </a:extLst>
          </p:cNvPr>
          <p:cNvSpPr>
            <a:spLocks noGrp="1"/>
          </p:cNvSpPr>
          <p:nvPr>
            <p:ph type="title"/>
          </p:nvPr>
        </p:nvSpPr>
        <p:spPr>
          <a:xfrm>
            <a:off x="533400" y="266701"/>
            <a:ext cx="8382000" cy="647699"/>
          </a:xfrm>
        </p:spPr>
        <p:txBody>
          <a:bodyPr/>
          <a:lstStyle/>
          <a:p>
            <a:r>
              <a:rPr lang="en-US" dirty="0"/>
              <a:t>THE CERTIFICATE</a:t>
            </a:r>
          </a:p>
        </p:txBody>
      </p:sp>
      <p:sp>
        <p:nvSpPr>
          <p:cNvPr id="3" name="Content Placeholder 2">
            <a:extLst>
              <a:ext uri="{FF2B5EF4-FFF2-40B4-BE49-F238E27FC236}">
                <a16:creationId xmlns:a16="http://schemas.microsoft.com/office/drawing/2014/main" id="{EF16BC4C-BF6B-674A-AA95-589C09F0733E}"/>
              </a:ext>
            </a:extLst>
          </p:cNvPr>
          <p:cNvSpPr>
            <a:spLocks noGrp="1"/>
          </p:cNvSpPr>
          <p:nvPr>
            <p:ph sz="quarter" idx="13"/>
          </p:nvPr>
        </p:nvSpPr>
        <p:spPr>
          <a:xfrm>
            <a:off x="533400" y="914399"/>
            <a:ext cx="8382000" cy="4951141"/>
          </a:xfrm>
        </p:spPr>
        <p:txBody>
          <a:bodyPr/>
          <a:lstStyle/>
          <a:p>
            <a:r>
              <a:rPr lang="en-US" sz="2000" dirty="0"/>
              <a:t>Developed the certificate proposal and submitted it to the Drexel’s Faculty Senate for approval. </a:t>
            </a:r>
          </a:p>
          <a:p>
            <a:r>
              <a:rPr lang="en-US" sz="2000" dirty="0"/>
              <a:t>The three-course Post-Baccalaureate Certificate in Community-based Librarianship:</a:t>
            </a:r>
          </a:p>
          <a:p>
            <a:endParaRPr lang="en-US" sz="2000" dirty="0"/>
          </a:p>
          <a:p>
            <a:endParaRPr lang="en-US" sz="2000" dirty="0"/>
          </a:p>
          <a:p>
            <a:pPr lvl="1"/>
            <a:endParaRPr lang="en-US" sz="1600" dirty="0"/>
          </a:p>
        </p:txBody>
      </p:sp>
      <p:sp>
        <p:nvSpPr>
          <p:cNvPr id="5" name="Slide Number Placeholder 4">
            <a:extLst>
              <a:ext uri="{FF2B5EF4-FFF2-40B4-BE49-F238E27FC236}">
                <a16:creationId xmlns:a16="http://schemas.microsoft.com/office/drawing/2014/main" id="{2150A347-4013-C245-9656-8DE0F2007E4B}"/>
              </a:ext>
            </a:extLst>
          </p:cNvPr>
          <p:cNvSpPr>
            <a:spLocks noGrp="1"/>
          </p:cNvSpPr>
          <p:nvPr>
            <p:ph type="sldNum" sz="quarter" idx="4"/>
          </p:nvPr>
        </p:nvSpPr>
        <p:spPr/>
        <p:txBody>
          <a:bodyPr/>
          <a:lstStyle/>
          <a:p>
            <a:pPr algn="r"/>
            <a:r>
              <a:rPr lang="en-US"/>
              <a:t>| </a:t>
            </a:r>
            <a:fld id="{BA13C625-9B67-4A70-A9C3-06D9E61B09A6}" type="slidenum">
              <a:rPr lang="en-US" smtClean="0"/>
              <a:pPr algn="r"/>
              <a:t>11</a:t>
            </a:fld>
            <a:endParaRPr lang="en-US"/>
          </a:p>
        </p:txBody>
      </p:sp>
      <p:graphicFrame>
        <p:nvGraphicFramePr>
          <p:cNvPr id="6" name="Google Shape;139;p21">
            <a:extLst>
              <a:ext uri="{FF2B5EF4-FFF2-40B4-BE49-F238E27FC236}">
                <a16:creationId xmlns:a16="http://schemas.microsoft.com/office/drawing/2014/main" id="{63CDB5AA-F57A-9840-B0BD-75C62AAF74EE}"/>
              </a:ext>
            </a:extLst>
          </p:cNvPr>
          <p:cNvGraphicFramePr/>
          <p:nvPr>
            <p:extLst>
              <p:ext uri="{D42A27DB-BD31-4B8C-83A1-F6EECF244321}">
                <p14:modId xmlns:p14="http://schemas.microsoft.com/office/powerpoint/2010/main" val="4184886797"/>
              </p:ext>
            </p:extLst>
          </p:nvPr>
        </p:nvGraphicFramePr>
        <p:xfrm>
          <a:off x="714375" y="2664619"/>
          <a:ext cx="7715250" cy="2396283"/>
        </p:xfrm>
        <a:graphic>
          <a:graphicData uri="http://schemas.openxmlformats.org/drawingml/2006/table">
            <a:tbl>
              <a:tblPr>
                <a:noFill/>
              </a:tblPr>
              <a:tblGrid>
                <a:gridCol w="3857625">
                  <a:extLst>
                    <a:ext uri="{9D8B030D-6E8A-4147-A177-3AD203B41FA5}">
                      <a16:colId xmlns:a16="http://schemas.microsoft.com/office/drawing/2014/main" val="20000"/>
                    </a:ext>
                  </a:extLst>
                </a:gridCol>
                <a:gridCol w="3857625">
                  <a:extLst>
                    <a:ext uri="{9D8B030D-6E8A-4147-A177-3AD203B41FA5}">
                      <a16:colId xmlns:a16="http://schemas.microsoft.com/office/drawing/2014/main" val="20001"/>
                    </a:ext>
                  </a:extLst>
                </a:gridCol>
              </a:tblGrid>
              <a:tr h="553988">
                <a:tc>
                  <a:txBody>
                    <a:bodyPr/>
                    <a:lstStyle/>
                    <a:p>
                      <a:pPr marL="0" lvl="0" indent="0" algn="ctr" rtl="0">
                        <a:lnSpc>
                          <a:spcPct val="115000"/>
                        </a:lnSpc>
                        <a:spcBef>
                          <a:spcPts val="0"/>
                        </a:spcBef>
                        <a:spcAft>
                          <a:spcPts val="0"/>
                        </a:spcAft>
                        <a:buNone/>
                      </a:pPr>
                      <a:r>
                        <a:rPr lang="en-US" sz="2000" b="1" dirty="0">
                          <a:solidFill>
                            <a:schemeClr val="tx2"/>
                          </a:solidFill>
                        </a:rPr>
                        <a:t>Course</a:t>
                      </a:r>
                      <a:endParaRPr sz="2000" b="1" dirty="0">
                        <a:solidFill>
                          <a:schemeClr val="tx2"/>
                        </a:solidFill>
                      </a:endParaRPr>
                    </a:p>
                  </a:txBody>
                  <a:tcPr marL="68569" marR="68569" marT="68569" marB="68569">
                    <a:solidFill>
                      <a:srgbClr val="EFEFEF"/>
                    </a:solidFill>
                  </a:tcPr>
                </a:tc>
                <a:tc>
                  <a:txBody>
                    <a:bodyPr/>
                    <a:lstStyle/>
                    <a:p>
                      <a:pPr marL="0" lvl="0" indent="0" algn="ctr" rtl="0">
                        <a:lnSpc>
                          <a:spcPct val="115000"/>
                        </a:lnSpc>
                        <a:spcBef>
                          <a:spcPts val="0"/>
                        </a:spcBef>
                        <a:spcAft>
                          <a:spcPts val="0"/>
                        </a:spcAft>
                        <a:buNone/>
                      </a:pPr>
                      <a:r>
                        <a:rPr lang="en-US" sz="2000" b="1">
                          <a:solidFill>
                            <a:schemeClr val="tx2"/>
                          </a:solidFill>
                        </a:rPr>
                        <a:t>Pedagogical Approach</a:t>
                      </a:r>
                      <a:endParaRPr sz="2000" b="1">
                        <a:solidFill>
                          <a:schemeClr val="tx2"/>
                        </a:solidFill>
                      </a:endParaRPr>
                    </a:p>
                  </a:txBody>
                  <a:tcPr marL="68569" marR="68569" marT="68569" marB="68569">
                    <a:solidFill>
                      <a:srgbClr val="EFEFEF"/>
                    </a:solidFill>
                  </a:tcPr>
                </a:tc>
                <a:extLst>
                  <a:ext uri="{0D108BD9-81ED-4DB2-BD59-A6C34878D82A}">
                    <a16:rowId xmlns:a16="http://schemas.microsoft.com/office/drawing/2014/main" val="10000"/>
                  </a:ext>
                </a:extLst>
              </a:tr>
              <a:tr h="657155">
                <a:tc>
                  <a:txBody>
                    <a:bodyPr/>
                    <a:lstStyle/>
                    <a:p>
                      <a:pPr marL="63500" marR="228600" lvl="0" indent="0" algn="l" rtl="0">
                        <a:lnSpc>
                          <a:spcPct val="107000"/>
                        </a:lnSpc>
                        <a:spcBef>
                          <a:spcPts val="0"/>
                        </a:spcBef>
                        <a:spcAft>
                          <a:spcPts val="0"/>
                        </a:spcAft>
                        <a:buClr>
                          <a:schemeClr val="dk1"/>
                        </a:buClr>
                        <a:buSzPts val="1100"/>
                        <a:buFont typeface="Arial"/>
                        <a:buNone/>
                      </a:pPr>
                      <a:r>
                        <a:rPr lang="en-US" sz="1700" dirty="0">
                          <a:solidFill>
                            <a:schemeClr val="tx2"/>
                          </a:solidFill>
                        </a:rPr>
                        <a:t>INFO546: Data Analytics for Community-Based Data &amp; Service</a:t>
                      </a:r>
                      <a:endParaRPr sz="1700" dirty="0">
                        <a:solidFill>
                          <a:schemeClr val="tx2"/>
                        </a:solidFill>
                      </a:endParaRPr>
                    </a:p>
                  </a:txBody>
                  <a:tcPr marL="68569" marR="68569" marT="68569" marB="68569"/>
                </a:tc>
                <a:tc>
                  <a:txBody>
                    <a:bodyPr/>
                    <a:lstStyle/>
                    <a:p>
                      <a:pPr marL="63500" marR="228600" lvl="0" indent="0" algn="l" rtl="0">
                        <a:lnSpc>
                          <a:spcPct val="107000"/>
                        </a:lnSpc>
                        <a:spcBef>
                          <a:spcPts val="0"/>
                        </a:spcBef>
                        <a:spcAft>
                          <a:spcPts val="0"/>
                        </a:spcAft>
                        <a:buClr>
                          <a:schemeClr val="dk1"/>
                        </a:buClr>
                        <a:buSzPts val="1100"/>
                        <a:buFont typeface="Arial"/>
                        <a:buNone/>
                      </a:pPr>
                      <a:r>
                        <a:rPr lang="en-US" sz="1700" dirty="0">
                          <a:solidFill>
                            <a:schemeClr val="tx2"/>
                          </a:solidFill>
                        </a:rPr>
                        <a:t>Community-based learning</a:t>
                      </a:r>
                      <a:endParaRPr sz="1700" dirty="0">
                        <a:solidFill>
                          <a:schemeClr val="tx2"/>
                        </a:solidFill>
                      </a:endParaRPr>
                    </a:p>
                  </a:txBody>
                  <a:tcPr marL="68569" marR="68569" marT="68569" marB="68569"/>
                </a:tc>
                <a:extLst>
                  <a:ext uri="{0D108BD9-81ED-4DB2-BD59-A6C34878D82A}">
                    <a16:rowId xmlns:a16="http://schemas.microsoft.com/office/drawing/2014/main" val="10001"/>
                  </a:ext>
                </a:extLst>
              </a:tr>
              <a:tr h="657155">
                <a:tc>
                  <a:txBody>
                    <a:bodyPr/>
                    <a:lstStyle/>
                    <a:p>
                      <a:pPr marL="63500" marR="228600" lvl="0" indent="0" algn="l" rtl="0">
                        <a:lnSpc>
                          <a:spcPct val="107000"/>
                        </a:lnSpc>
                        <a:spcBef>
                          <a:spcPts val="0"/>
                        </a:spcBef>
                        <a:spcAft>
                          <a:spcPts val="0"/>
                        </a:spcAft>
                        <a:buClr>
                          <a:schemeClr val="dk1"/>
                        </a:buClr>
                        <a:buSzPts val="1100"/>
                        <a:buFont typeface="Arial"/>
                        <a:buNone/>
                      </a:pPr>
                      <a:r>
                        <a:rPr lang="en-US" sz="1700" dirty="0">
                          <a:solidFill>
                            <a:schemeClr val="tx2"/>
                          </a:solidFill>
                        </a:rPr>
                        <a:t>INFO547: Design Thinking for Digital Community Service </a:t>
                      </a:r>
                      <a:endParaRPr sz="1700" dirty="0">
                        <a:solidFill>
                          <a:schemeClr val="tx2"/>
                        </a:solidFill>
                      </a:endParaRPr>
                    </a:p>
                  </a:txBody>
                  <a:tcPr marL="68569" marR="68569" marT="68569" marB="68569"/>
                </a:tc>
                <a:tc>
                  <a:txBody>
                    <a:bodyPr/>
                    <a:lstStyle/>
                    <a:p>
                      <a:pPr marL="63500" marR="228600" lvl="0" indent="0" algn="l" rtl="0">
                        <a:lnSpc>
                          <a:spcPct val="107000"/>
                        </a:lnSpc>
                        <a:spcBef>
                          <a:spcPts val="0"/>
                        </a:spcBef>
                        <a:spcAft>
                          <a:spcPts val="0"/>
                        </a:spcAft>
                        <a:buClr>
                          <a:schemeClr val="dk1"/>
                        </a:buClr>
                        <a:buSzPts val="1100"/>
                        <a:buFont typeface="Arial"/>
                        <a:buNone/>
                      </a:pPr>
                      <a:r>
                        <a:rPr lang="en-US" sz="1700" dirty="0">
                          <a:solidFill>
                            <a:schemeClr val="tx2"/>
                          </a:solidFill>
                        </a:rPr>
                        <a:t>Side-by-side learning</a:t>
                      </a:r>
                      <a:endParaRPr sz="1700" dirty="0">
                        <a:solidFill>
                          <a:schemeClr val="tx2"/>
                        </a:solidFill>
                      </a:endParaRPr>
                    </a:p>
                  </a:txBody>
                  <a:tcPr marL="68569" marR="68569" marT="68569" marB="68569"/>
                </a:tc>
                <a:extLst>
                  <a:ext uri="{0D108BD9-81ED-4DB2-BD59-A6C34878D82A}">
                    <a16:rowId xmlns:a16="http://schemas.microsoft.com/office/drawing/2014/main" val="10002"/>
                  </a:ext>
                </a:extLst>
              </a:tr>
              <a:tr h="496519">
                <a:tc>
                  <a:txBody>
                    <a:bodyPr/>
                    <a:lstStyle/>
                    <a:p>
                      <a:pPr marL="0" lvl="0" indent="0" algn="l" rtl="0">
                        <a:spcBef>
                          <a:spcPts val="0"/>
                        </a:spcBef>
                        <a:spcAft>
                          <a:spcPts val="0"/>
                        </a:spcAft>
                        <a:buNone/>
                      </a:pPr>
                      <a:r>
                        <a:rPr lang="en-US" sz="1700" dirty="0">
                          <a:solidFill>
                            <a:schemeClr val="tx2"/>
                          </a:solidFill>
                        </a:rPr>
                        <a:t>INFO890:  CBL Capstone Course </a:t>
                      </a:r>
                      <a:endParaRPr sz="1700" dirty="0">
                        <a:solidFill>
                          <a:schemeClr val="tx2"/>
                        </a:solidFill>
                      </a:endParaRPr>
                    </a:p>
                  </a:txBody>
                  <a:tcPr marL="68569" marR="68569" marT="68569" marB="68569"/>
                </a:tc>
                <a:tc>
                  <a:txBody>
                    <a:bodyPr/>
                    <a:lstStyle/>
                    <a:p>
                      <a:pPr marL="0" lvl="0" indent="0" algn="l" rtl="0">
                        <a:spcBef>
                          <a:spcPts val="0"/>
                        </a:spcBef>
                        <a:spcAft>
                          <a:spcPts val="0"/>
                        </a:spcAft>
                        <a:buClr>
                          <a:schemeClr val="dk1"/>
                        </a:buClr>
                        <a:buSzPts val="1100"/>
                        <a:buFont typeface="Arial"/>
                        <a:buNone/>
                      </a:pPr>
                      <a:r>
                        <a:rPr lang="en-US" sz="1700" dirty="0">
                          <a:solidFill>
                            <a:schemeClr val="tx2"/>
                          </a:solidFill>
                        </a:rPr>
                        <a:t> Community-based service learning</a:t>
                      </a:r>
                      <a:endParaRPr sz="1700" dirty="0">
                        <a:solidFill>
                          <a:schemeClr val="tx2"/>
                        </a:solidFill>
                      </a:endParaRPr>
                    </a:p>
                  </a:txBody>
                  <a:tcPr marL="68569" marR="68569" marT="68569" marB="68569"/>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60865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69B617-7454-4B15-9FE3-C28C11180EF0}"/>
              </a:ext>
            </a:extLst>
          </p:cNvPr>
          <p:cNvSpPr>
            <a:spLocks noGrp="1"/>
          </p:cNvSpPr>
          <p:nvPr>
            <p:ph idx="1"/>
          </p:nvPr>
        </p:nvSpPr>
        <p:spPr>
          <a:xfrm>
            <a:off x="751114" y="1251858"/>
            <a:ext cx="7764235" cy="4219650"/>
          </a:xfrm>
        </p:spPr>
        <p:txBody>
          <a:bodyPr>
            <a:normAutofit fontScale="55000" lnSpcReduction="20000"/>
          </a:bodyPr>
          <a:lstStyle/>
          <a:p>
            <a:pPr lvl="0"/>
            <a:r>
              <a:rPr lang="en-US" sz="3600" dirty="0"/>
              <a:t>Foundational principles, professional ethics and values, and social and technological contexts of information work</a:t>
            </a:r>
          </a:p>
          <a:p>
            <a:pPr lvl="0"/>
            <a:r>
              <a:rPr lang="en-US" sz="3600" dirty="0"/>
              <a:t>Identify and analyze the information needs of various communities </a:t>
            </a:r>
          </a:p>
          <a:p>
            <a:pPr lvl="1"/>
            <a:r>
              <a:rPr lang="en-US" sz="2900" dirty="0"/>
              <a:t>Design and implement library/information programs and services to meet those needs</a:t>
            </a:r>
          </a:p>
          <a:p>
            <a:pPr lvl="0"/>
            <a:r>
              <a:rPr lang="en-US" sz="3600" dirty="0"/>
              <a:t>Demonstrate core values of the profession (access, equity, intellectual freedom, privacy, social justice) </a:t>
            </a:r>
          </a:p>
          <a:p>
            <a:pPr lvl="0"/>
            <a:r>
              <a:rPr lang="en-US" sz="3600" dirty="0"/>
              <a:t>Encourage information literacy in support of all areas of individual and community needs </a:t>
            </a:r>
          </a:p>
          <a:p>
            <a:pPr lvl="1"/>
            <a:r>
              <a:rPr lang="en-US" sz="2900" dirty="0"/>
              <a:t>Formal and informal education, career development, healthcare and financial planning, research innovation, and political and social engagement</a:t>
            </a:r>
          </a:p>
          <a:p>
            <a:pPr lvl="0"/>
            <a:r>
              <a:rPr lang="en-US" sz="3600" dirty="0"/>
              <a:t>Use research and data in sophisticated ways</a:t>
            </a:r>
          </a:p>
          <a:p>
            <a:pPr lvl="1"/>
            <a:r>
              <a:rPr lang="en-US" sz="2900" dirty="0"/>
              <a:t>Demonstrate value of library as community center</a:t>
            </a:r>
          </a:p>
          <a:p>
            <a:pPr lvl="1"/>
            <a:r>
              <a:rPr lang="en-US" sz="2900" dirty="0"/>
              <a:t>Address individual and community challenges </a:t>
            </a:r>
          </a:p>
          <a:p>
            <a:pPr lvl="2"/>
            <a:r>
              <a:rPr lang="en-US" sz="2500" dirty="0"/>
              <a:t>Poverty and hunger, population shifts, economic development, preservation of cultural heritage</a:t>
            </a:r>
          </a:p>
          <a:p>
            <a:pPr lvl="2"/>
            <a:endParaRPr lang="en-US" sz="2500" dirty="0"/>
          </a:p>
          <a:p>
            <a:pPr marL="914400" lvl="2" indent="0">
              <a:buNone/>
            </a:pPr>
            <a:endParaRPr lang="en-US" dirty="0"/>
          </a:p>
          <a:p>
            <a:endParaRPr lang="en-US" dirty="0"/>
          </a:p>
        </p:txBody>
      </p:sp>
      <p:sp>
        <p:nvSpPr>
          <p:cNvPr id="4" name="TextBox 3">
            <a:extLst>
              <a:ext uri="{FF2B5EF4-FFF2-40B4-BE49-F238E27FC236}">
                <a16:creationId xmlns:a16="http://schemas.microsoft.com/office/drawing/2014/main" id="{696993FF-2EFF-214C-BF4D-B5C3796A6943}"/>
              </a:ext>
            </a:extLst>
          </p:cNvPr>
          <p:cNvSpPr txBox="1"/>
          <p:nvPr/>
        </p:nvSpPr>
        <p:spPr>
          <a:xfrm>
            <a:off x="1110343" y="289283"/>
            <a:ext cx="6538970" cy="707886"/>
          </a:xfrm>
          <a:prstGeom prst="rect">
            <a:avLst/>
          </a:prstGeom>
          <a:noFill/>
        </p:spPr>
        <p:txBody>
          <a:bodyPr wrap="none" rtlCol="0">
            <a:spAutoFit/>
          </a:bodyPr>
          <a:lstStyle/>
          <a:p>
            <a:pPr algn="ctr"/>
            <a:r>
              <a:rPr lang="en-US" sz="4000" dirty="0">
                <a:solidFill>
                  <a:schemeClr val="tx2"/>
                </a:solidFill>
              </a:rPr>
              <a:t>Certificate Learning Outcomes</a:t>
            </a:r>
            <a:endParaRPr lang="en-US" sz="4000" dirty="0">
              <a:solidFill>
                <a:schemeClr val="tx2"/>
              </a:solidFill>
              <a:latin typeface="+mj-lt"/>
            </a:endParaRPr>
          </a:p>
        </p:txBody>
      </p:sp>
    </p:spTree>
    <p:extLst>
      <p:ext uri="{BB962C8B-B14F-4D97-AF65-F5344CB8AC3E}">
        <p14:creationId xmlns:p14="http://schemas.microsoft.com/office/powerpoint/2010/main" val="2422121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502D6-394E-AD4F-AE06-9F0317E574F5}"/>
              </a:ext>
            </a:extLst>
          </p:cNvPr>
          <p:cNvSpPr>
            <a:spLocks noGrp="1"/>
          </p:cNvSpPr>
          <p:nvPr>
            <p:ph type="title"/>
          </p:nvPr>
        </p:nvSpPr>
        <p:spPr/>
        <p:txBody>
          <a:bodyPr/>
          <a:lstStyle/>
          <a:p>
            <a:r>
              <a:rPr lang="en-US" dirty="0"/>
              <a:t>RECRUITMENT</a:t>
            </a:r>
          </a:p>
        </p:txBody>
      </p:sp>
      <p:sp>
        <p:nvSpPr>
          <p:cNvPr id="3" name="Content Placeholder 2">
            <a:extLst>
              <a:ext uri="{FF2B5EF4-FFF2-40B4-BE49-F238E27FC236}">
                <a16:creationId xmlns:a16="http://schemas.microsoft.com/office/drawing/2014/main" id="{2FAA29B5-A378-8042-80C2-174973D32D75}"/>
              </a:ext>
            </a:extLst>
          </p:cNvPr>
          <p:cNvSpPr>
            <a:spLocks noGrp="1"/>
          </p:cNvSpPr>
          <p:nvPr>
            <p:ph sz="quarter" idx="13"/>
          </p:nvPr>
        </p:nvSpPr>
        <p:spPr/>
        <p:txBody>
          <a:bodyPr/>
          <a:lstStyle/>
          <a:p>
            <a:r>
              <a:rPr lang="en-US" sz="2400" dirty="0"/>
              <a:t>An Open House on the Certificate of community-based Librarianships (Nov. 2019)</a:t>
            </a:r>
          </a:p>
          <a:p>
            <a:pPr lvl="1"/>
            <a:r>
              <a:rPr lang="en-US" dirty="0"/>
              <a:t>Excellent responses </a:t>
            </a:r>
          </a:p>
          <a:p>
            <a:pPr lvl="2"/>
            <a:r>
              <a:rPr lang="en-US" dirty="0"/>
              <a:t>More than 60 people signed up</a:t>
            </a:r>
          </a:p>
          <a:p>
            <a:pPr lvl="2"/>
            <a:r>
              <a:rPr lang="en-US" dirty="0"/>
              <a:t>More than 40 people attended </a:t>
            </a:r>
          </a:p>
          <a:p>
            <a:pPr lvl="2"/>
            <a:r>
              <a:rPr lang="en-US" dirty="0"/>
              <a:t>Excitement among the prospective applicants</a:t>
            </a:r>
          </a:p>
          <a:p>
            <a:pPr lvl="1"/>
            <a:r>
              <a:rPr lang="en-US" dirty="0"/>
              <a:t>Set March 2020, to open the application </a:t>
            </a:r>
          </a:p>
          <a:p>
            <a:r>
              <a:rPr lang="en-US" sz="2400" dirty="0"/>
              <a:t>When COVID-19 hit</a:t>
            </a:r>
          </a:p>
          <a:p>
            <a:pPr lvl="1"/>
            <a:r>
              <a:rPr lang="en-US" dirty="0"/>
              <a:t>Interest to the Certificate was down significantly  </a:t>
            </a:r>
          </a:p>
          <a:p>
            <a:pPr lvl="1"/>
            <a:r>
              <a:rPr lang="en-US" dirty="0"/>
              <a:t>Fewer applications were submitted. </a:t>
            </a:r>
          </a:p>
          <a:p>
            <a:r>
              <a:rPr lang="en-US" sz="2400" dirty="0"/>
              <a:t>Multiple online open houses were hold. </a:t>
            </a:r>
          </a:p>
        </p:txBody>
      </p:sp>
      <p:sp>
        <p:nvSpPr>
          <p:cNvPr id="5" name="Slide Number Placeholder 4">
            <a:extLst>
              <a:ext uri="{FF2B5EF4-FFF2-40B4-BE49-F238E27FC236}">
                <a16:creationId xmlns:a16="http://schemas.microsoft.com/office/drawing/2014/main" id="{A3D96C09-B6FF-F441-9808-CD45A35C8D46}"/>
              </a:ext>
            </a:extLst>
          </p:cNvPr>
          <p:cNvSpPr>
            <a:spLocks noGrp="1"/>
          </p:cNvSpPr>
          <p:nvPr>
            <p:ph type="sldNum" sz="quarter" idx="4"/>
          </p:nvPr>
        </p:nvSpPr>
        <p:spPr/>
        <p:txBody>
          <a:bodyPr/>
          <a:lstStyle/>
          <a:p>
            <a:pPr algn="r"/>
            <a:r>
              <a:rPr lang="en-US"/>
              <a:t>| </a:t>
            </a:r>
            <a:fld id="{BA13C625-9B67-4A70-A9C3-06D9E61B09A6}" type="slidenum">
              <a:rPr lang="en-US" smtClean="0"/>
              <a:pPr algn="r"/>
              <a:t>13</a:t>
            </a:fld>
            <a:endParaRPr lang="en-US"/>
          </a:p>
        </p:txBody>
      </p:sp>
    </p:spTree>
    <p:extLst>
      <p:ext uri="{BB962C8B-B14F-4D97-AF65-F5344CB8AC3E}">
        <p14:creationId xmlns:p14="http://schemas.microsoft.com/office/powerpoint/2010/main" val="445057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BF18D-D9B9-674D-9908-28C12A103A26}"/>
              </a:ext>
            </a:extLst>
          </p:cNvPr>
          <p:cNvSpPr>
            <a:spLocks noGrp="1"/>
          </p:cNvSpPr>
          <p:nvPr>
            <p:ph type="title"/>
          </p:nvPr>
        </p:nvSpPr>
        <p:spPr/>
        <p:txBody>
          <a:bodyPr/>
          <a:lstStyle/>
          <a:p>
            <a:r>
              <a:rPr lang="en-US" dirty="0"/>
              <a:t>Six IMLS Fellows</a:t>
            </a:r>
          </a:p>
        </p:txBody>
      </p:sp>
      <p:sp>
        <p:nvSpPr>
          <p:cNvPr id="3" name="Content Placeholder 2">
            <a:extLst>
              <a:ext uri="{FF2B5EF4-FFF2-40B4-BE49-F238E27FC236}">
                <a16:creationId xmlns:a16="http://schemas.microsoft.com/office/drawing/2014/main" id="{DE023569-AEE9-4146-9C65-85786A72233B}"/>
              </a:ext>
            </a:extLst>
          </p:cNvPr>
          <p:cNvSpPr>
            <a:spLocks noGrp="1"/>
          </p:cNvSpPr>
          <p:nvPr>
            <p:ph sz="quarter" idx="13"/>
          </p:nvPr>
        </p:nvSpPr>
        <p:spPr/>
        <p:txBody>
          <a:bodyPr/>
          <a:lstStyle/>
          <a:p>
            <a:r>
              <a:rPr lang="en-US" dirty="0"/>
              <a:t>Crawford, Sharonda</a:t>
            </a:r>
          </a:p>
          <a:p>
            <a:r>
              <a:rPr lang="en-US" dirty="0"/>
              <a:t>Eakins, Ainsley Wynn</a:t>
            </a:r>
          </a:p>
          <a:p>
            <a:r>
              <a:rPr lang="en-US" dirty="0" err="1"/>
              <a:t>Hiles</a:t>
            </a:r>
            <a:r>
              <a:rPr lang="en-US" dirty="0"/>
              <a:t>, Claudia</a:t>
            </a:r>
          </a:p>
          <a:p>
            <a:r>
              <a:rPr lang="en-US" dirty="0"/>
              <a:t>Lammers, </a:t>
            </a:r>
            <a:r>
              <a:rPr lang="en-US" dirty="0" err="1"/>
              <a:t>Khyra</a:t>
            </a:r>
            <a:endParaRPr lang="en-US" dirty="0"/>
          </a:p>
          <a:p>
            <a:r>
              <a:rPr lang="en-US" dirty="0" err="1"/>
              <a:t>Szondy</a:t>
            </a:r>
            <a:r>
              <a:rPr lang="en-US" dirty="0"/>
              <a:t>, Victoria</a:t>
            </a:r>
            <a:endParaRPr lang="en-US" dirty="0">
              <a:solidFill>
                <a:srgbClr val="000000"/>
              </a:solidFill>
              <a:latin typeface="Calibri" panose="020F0502020204030204" pitchFamily="34" charset="0"/>
            </a:endParaRPr>
          </a:p>
          <a:p>
            <a:r>
              <a:rPr lang="en-US" dirty="0"/>
              <a:t>Williams, Mackenzie</a:t>
            </a:r>
          </a:p>
          <a:p>
            <a:endParaRPr lang="en-US" dirty="0"/>
          </a:p>
        </p:txBody>
      </p:sp>
      <p:sp>
        <p:nvSpPr>
          <p:cNvPr id="5" name="Slide Number Placeholder 4">
            <a:extLst>
              <a:ext uri="{FF2B5EF4-FFF2-40B4-BE49-F238E27FC236}">
                <a16:creationId xmlns:a16="http://schemas.microsoft.com/office/drawing/2014/main" id="{73C79B95-C569-574D-AAF0-2768D6A65492}"/>
              </a:ext>
            </a:extLst>
          </p:cNvPr>
          <p:cNvSpPr>
            <a:spLocks noGrp="1"/>
          </p:cNvSpPr>
          <p:nvPr>
            <p:ph type="sldNum" sz="quarter" idx="4"/>
          </p:nvPr>
        </p:nvSpPr>
        <p:spPr/>
        <p:txBody>
          <a:bodyPr/>
          <a:lstStyle/>
          <a:p>
            <a:pPr algn="r"/>
            <a:r>
              <a:rPr lang="en-US"/>
              <a:t>| </a:t>
            </a:r>
            <a:fld id="{BA13C625-9B67-4A70-A9C3-06D9E61B09A6}" type="slidenum">
              <a:rPr lang="en-US" smtClean="0"/>
              <a:pPr algn="r"/>
              <a:t>14</a:t>
            </a:fld>
            <a:endParaRPr lang="en-US"/>
          </a:p>
        </p:txBody>
      </p:sp>
    </p:spTree>
    <p:extLst>
      <p:ext uri="{BB962C8B-B14F-4D97-AF65-F5344CB8AC3E}">
        <p14:creationId xmlns:p14="http://schemas.microsoft.com/office/powerpoint/2010/main" val="2104657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3EEEC-427A-7346-B003-575058C204C0}"/>
              </a:ext>
            </a:extLst>
          </p:cNvPr>
          <p:cNvSpPr>
            <a:spLocks noGrp="1"/>
          </p:cNvSpPr>
          <p:nvPr>
            <p:ph type="title"/>
          </p:nvPr>
        </p:nvSpPr>
        <p:spPr/>
        <p:txBody>
          <a:bodyPr/>
          <a:lstStyle/>
          <a:p>
            <a:r>
              <a:rPr lang="en-US" dirty="0"/>
              <a:t>Recruitment for the Next Cohort</a:t>
            </a:r>
          </a:p>
        </p:txBody>
      </p:sp>
      <p:sp>
        <p:nvSpPr>
          <p:cNvPr id="3" name="Content Placeholder 2">
            <a:extLst>
              <a:ext uri="{FF2B5EF4-FFF2-40B4-BE49-F238E27FC236}">
                <a16:creationId xmlns:a16="http://schemas.microsoft.com/office/drawing/2014/main" id="{BD2FE987-E057-6F4D-8DC7-912D5BC3A184}"/>
              </a:ext>
            </a:extLst>
          </p:cNvPr>
          <p:cNvSpPr>
            <a:spLocks noGrp="1"/>
          </p:cNvSpPr>
          <p:nvPr>
            <p:ph sz="quarter" idx="13"/>
          </p:nvPr>
        </p:nvSpPr>
        <p:spPr/>
        <p:txBody>
          <a:bodyPr/>
          <a:lstStyle/>
          <a:p>
            <a:r>
              <a:rPr lang="en-US" dirty="0"/>
              <a:t>Six full-tuition IMLS scholarships for Fall, 2021</a:t>
            </a:r>
          </a:p>
          <a:p>
            <a:r>
              <a:rPr lang="en-US" dirty="0"/>
              <a:t>More 1-course-tuition CCI scholarships are available</a:t>
            </a:r>
          </a:p>
          <a:p>
            <a:r>
              <a:rPr lang="en-US" dirty="0"/>
              <a:t>Need to reach out to potential applicants </a:t>
            </a:r>
          </a:p>
          <a:p>
            <a:pPr lvl="1"/>
            <a:r>
              <a:rPr lang="en-US" dirty="0"/>
              <a:t>How, when, where ? </a:t>
            </a:r>
          </a:p>
          <a:p>
            <a:r>
              <a:rPr lang="en-US" dirty="0"/>
              <a:t>Need your help and your ideas/advice!</a:t>
            </a:r>
          </a:p>
        </p:txBody>
      </p:sp>
      <p:sp>
        <p:nvSpPr>
          <p:cNvPr id="4" name="Footer Placeholder 3">
            <a:extLst>
              <a:ext uri="{FF2B5EF4-FFF2-40B4-BE49-F238E27FC236}">
                <a16:creationId xmlns:a16="http://schemas.microsoft.com/office/drawing/2014/main" id="{5AB7F7C6-DC95-7146-A11E-EA5A0504CF8E}"/>
              </a:ext>
            </a:extLst>
          </p:cNvPr>
          <p:cNvSpPr>
            <a:spLocks noGrp="1"/>
          </p:cNvSpPr>
          <p:nvPr>
            <p:ph type="ftr" sz="quarter" idx="3"/>
          </p:nvPr>
        </p:nvSpPr>
        <p:spPr/>
        <p:txBody>
          <a:bodyPr/>
          <a:lstStyle/>
          <a:p>
            <a:endParaRPr lang="en-US"/>
          </a:p>
        </p:txBody>
      </p:sp>
      <p:sp>
        <p:nvSpPr>
          <p:cNvPr id="5" name="Slide Number Placeholder 4">
            <a:extLst>
              <a:ext uri="{FF2B5EF4-FFF2-40B4-BE49-F238E27FC236}">
                <a16:creationId xmlns:a16="http://schemas.microsoft.com/office/drawing/2014/main" id="{3E602B62-EA71-3143-9325-3B48C8E3B74F}"/>
              </a:ext>
            </a:extLst>
          </p:cNvPr>
          <p:cNvSpPr>
            <a:spLocks noGrp="1"/>
          </p:cNvSpPr>
          <p:nvPr>
            <p:ph type="sldNum" sz="quarter" idx="4"/>
          </p:nvPr>
        </p:nvSpPr>
        <p:spPr/>
        <p:txBody>
          <a:bodyPr/>
          <a:lstStyle/>
          <a:p>
            <a:pPr algn="r"/>
            <a:r>
              <a:rPr lang="en-US"/>
              <a:t>| </a:t>
            </a:r>
            <a:fld id="{BA13C625-9B67-4A70-A9C3-06D9E61B09A6}" type="slidenum">
              <a:rPr lang="en-US" smtClean="0"/>
              <a:pPr algn="r"/>
              <a:t>15</a:t>
            </a:fld>
            <a:endParaRPr lang="en-US"/>
          </a:p>
        </p:txBody>
      </p:sp>
    </p:spTree>
    <p:extLst>
      <p:ext uri="{BB962C8B-B14F-4D97-AF65-F5344CB8AC3E}">
        <p14:creationId xmlns:p14="http://schemas.microsoft.com/office/powerpoint/2010/main" val="739205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D2B286-2EE6-4B47-B2CC-1B98A36987E4}"/>
              </a:ext>
            </a:extLst>
          </p:cNvPr>
          <p:cNvSpPr>
            <a:spLocks noGrp="1"/>
          </p:cNvSpPr>
          <p:nvPr>
            <p:ph type="body" idx="1"/>
          </p:nvPr>
        </p:nvSpPr>
        <p:spPr/>
        <p:txBody>
          <a:bodyPr/>
          <a:lstStyle/>
          <a:p>
            <a:r>
              <a:rPr lang="en-US" dirty="0"/>
              <a:t>Data Analytics for Community-Based Data and Service</a:t>
            </a:r>
            <a:endParaRPr lang="en-US" dirty="0">
              <a:solidFill>
                <a:schemeClr val="accent1"/>
              </a:solidFill>
            </a:endParaRPr>
          </a:p>
        </p:txBody>
      </p:sp>
      <p:sp>
        <p:nvSpPr>
          <p:cNvPr id="3" name="Title 2">
            <a:extLst>
              <a:ext uri="{FF2B5EF4-FFF2-40B4-BE49-F238E27FC236}">
                <a16:creationId xmlns:a16="http://schemas.microsoft.com/office/drawing/2014/main" id="{0A68A88E-D6CF-DE48-915D-F94D98989E3B}"/>
              </a:ext>
            </a:extLst>
          </p:cNvPr>
          <p:cNvSpPr>
            <a:spLocks noGrp="1"/>
          </p:cNvSpPr>
          <p:nvPr>
            <p:ph type="title"/>
          </p:nvPr>
        </p:nvSpPr>
        <p:spPr/>
        <p:txBody>
          <a:bodyPr/>
          <a:lstStyle/>
          <a:p>
            <a:pPr lvl="0"/>
            <a:r>
              <a:rPr lang="en-US" dirty="0"/>
              <a:t>INFO546</a:t>
            </a:r>
          </a:p>
        </p:txBody>
      </p:sp>
    </p:spTree>
    <p:extLst>
      <p:ext uri="{BB962C8B-B14F-4D97-AF65-F5344CB8AC3E}">
        <p14:creationId xmlns:p14="http://schemas.microsoft.com/office/powerpoint/2010/main" val="2336455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8" name="Right Triangle 2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59150"/>
            <a:ext cx="2468880" cy="24003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30" name="Rectangle 2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1" y="1324706"/>
            <a:ext cx="8178790" cy="420591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F926F873-9CD0-474E-8483-0A37624BE7D7}"/>
              </a:ext>
            </a:extLst>
          </p:cNvPr>
          <p:cNvSpPr>
            <a:spLocks noGrp="1"/>
          </p:cNvSpPr>
          <p:nvPr>
            <p:ph type="title"/>
          </p:nvPr>
        </p:nvSpPr>
        <p:spPr>
          <a:xfrm>
            <a:off x="806825" y="1748728"/>
            <a:ext cx="2241176" cy="3360545"/>
          </a:xfrm>
        </p:spPr>
        <p:txBody>
          <a:bodyPr>
            <a:normAutofit/>
          </a:bodyPr>
          <a:lstStyle/>
          <a:p>
            <a:pPr algn="r"/>
            <a:r>
              <a:rPr lang="en-US" sz="4575"/>
              <a:t>Students profile</a:t>
            </a:r>
          </a:p>
        </p:txBody>
      </p:sp>
      <p:cxnSp>
        <p:nvCxnSpPr>
          <p:cNvPr id="32" name="Straight Connector 3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246898"/>
            <a:ext cx="0" cy="2427371"/>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F9DC243-253A-E84E-97A8-387E7D2AAD6D}"/>
              </a:ext>
            </a:extLst>
          </p:cNvPr>
          <p:cNvSpPr>
            <a:spLocks noGrp="1"/>
          </p:cNvSpPr>
          <p:nvPr>
            <p:ph idx="1"/>
          </p:nvPr>
        </p:nvSpPr>
        <p:spPr>
          <a:xfrm>
            <a:off x="3941445" y="2093903"/>
            <a:ext cx="3527136" cy="2670195"/>
          </a:xfrm>
        </p:spPr>
        <p:txBody>
          <a:bodyPr anchor="ctr">
            <a:normAutofit/>
          </a:bodyPr>
          <a:lstStyle/>
          <a:p>
            <a:r>
              <a:rPr lang="en-US" sz="1800" dirty="0"/>
              <a:t>6 fellows</a:t>
            </a:r>
          </a:p>
          <a:p>
            <a:r>
              <a:rPr lang="en-US" sz="1800" dirty="0"/>
              <a:t>2 MSI students</a:t>
            </a:r>
          </a:p>
        </p:txBody>
      </p:sp>
    </p:spTree>
    <p:extLst>
      <p:ext uri="{BB962C8B-B14F-4D97-AF65-F5344CB8AC3E}">
        <p14:creationId xmlns:p14="http://schemas.microsoft.com/office/powerpoint/2010/main" val="3371012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6F873-9CD0-474E-8483-0A37624BE7D7}"/>
              </a:ext>
            </a:extLst>
          </p:cNvPr>
          <p:cNvSpPr>
            <a:spLocks noGrp="1"/>
          </p:cNvSpPr>
          <p:nvPr>
            <p:ph type="title"/>
          </p:nvPr>
        </p:nvSpPr>
        <p:spPr>
          <a:xfrm>
            <a:off x="806825" y="1748728"/>
            <a:ext cx="2241176" cy="3360545"/>
          </a:xfrm>
        </p:spPr>
        <p:txBody>
          <a:bodyPr>
            <a:normAutofit/>
          </a:bodyPr>
          <a:lstStyle/>
          <a:p>
            <a:pPr algn="r"/>
            <a:r>
              <a:rPr lang="en-US" sz="4575" dirty="0"/>
              <a:t>Course format</a:t>
            </a:r>
          </a:p>
        </p:txBody>
      </p:sp>
      <p:sp>
        <p:nvSpPr>
          <p:cNvPr id="3" name="Content Placeholder 2">
            <a:extLst>
              <a:ext uri="{FF2B5EF4-FFF2-40B4-BE49-F238E27FC236}">
                <a16:creationId xmlns:a16="http://schemas.microsoft.com/office/drawing/2014/main" id="{2F9DC243-253A-E84E-97A8-387E7D2AAD6D}"/>
              </a:ext>
            </a:extLst>
          </p:cNvPr>
          <p:cNvSpPr>
            <a:spLocks noGrp="1"/>
          </p:cNvSpPr>
          <p:nvPr>
            <p:ph idx="1"/>
          </p:nvPr>
        </p:nvSpPr>
        <p:spPr>
          <a:xfrm>
            <a:off x="3941445" y="2093903"/>
            <a:ext cx="3527136" cy="2670195"/>
          </a:xfrm>
        </p:spPr>
        <p:txBody>
          <a:bodyPr anchor="ctr">
            <a:normAutofit/>
          </a:bodyPr>
          <a:lstStyle/>
          <a:p>
            <a:r>
              <a:rPr lang="en-US" sz="1800" dirty="0"/>
              <a:t>Asynchronously online</a:t>
            </a:r>
          </a:p>
          <a:p>
            <a:r>
              <a:rPr lang="en-US" sz="1800" dirty="0"/>
              <a:t>Weekly recordings</a:t>
            </a:r>
          </a:p>
          <a:p>
            <a:r>
              <a:rPr lang="en-US" sz="1800" dirty="0"/>
              <a:t>Slack discussions</a:t>
            </a:r>
          </a:p>
        </p:txBody>
      </p:sp>
      <p:pic>
        <p:nvPicPr>
          <p:cNvPr id="5" name="Picture 4" descr="Graphical user interface, text, application&#10;&#10;Description automatically generated">
            <a:extLst>
              <a:ext uri="{FF2B5EF4-FFF2-40B4-BE49-F238E27FC236}">
                <a16:creationId xmlns:a16="http://schemas.microsoft.com/office/drawing/2014/main" id="{8634B5ED-2FB6-A24B-9771-9EDC8F9DCD23}"/>
              </a:ext>
            </a:extLst>
          </p:cNvPr>
          <p:cNvPicPr>
            <a:picLocks noChangeAspect="1"/>
          </p:cNvPicPr>
          <p:nvPr/>
        </p:nvPicPr>
        <p:blipFill>
          <a:blip r:embed="rId2"/>
          <a:stretch>
            <a:fillRect/>
          </a:stretch>
        </p:blipFill>
        <p:spPr>
          <a:xfrm>
            <a:off x="1066800" y="881063"/>
            <a:ext cx="7010400" cy="5095875"/>
          </a:xfrm>
          <a:prstGeom prst="rect">
            <a:avLst/>
          </a:prstGeom>
        </p:spPr>
      </p:pic>
      <p:pic>
        <p:nvPicPr>
          <p:cNvPr id="6" name="Picture 5" descr="Chart, line chart&#10;&#10;Description automatically generated">
            <a:extLst>
              <a:ext uri="{FF2B5EF4-FFF2-40B4-BE49-F238E27FC236}">
                <a16:creationId xmlns:a16="http://schemas.microsoft.com/office/drawing/2014/main" id="{E4C88FD0-A0C4-994F-B487-F689A419BEC8}"/>
              </a:ext>
            </a:extLst>
          </p:cNvPr>
          <p:cNvPicPr>
            <a:picLocks noChangeAspect="1"/>
          </p:cNvPicPr>
          <p:nvPr/>
        </p:nvPicPr>
        <p:blipFill>
          <a:blip r:embed="rId3"/>
          <a:stretch>
            <a:fillRect/>
          </a:stretch>
        </p:blipFill>
        <p:spPr>
          <a:xfrm>
            <a:off x="0" y="1838739"/>
            <a:ext cx="9144000" cy="3180522"/>
          </a:xfrm>
          <a:prstGeom prst="rect">
            <a:avLst/>
          </a:prstGeom>
        </p:spPr>
      </p:pic>
    </p:spTree>
    <p:extLst>
      <p:ext uri="{BB962C8B-B14F-4D97-AF65-F5344CB8AC3E}">
        <p14:creationId xmlns:p14="http://schemas.microsoft.com/office/powerpoint/2010/main" val="273129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8" name="Right Triangle 2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59150"/>
            <a:ext cx="2468880" cy="24003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30" name="Rectangle 2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1" y="1324706"/>
            <a:ext cx="8178790" cy="420591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F926F873-9CD0-474E-8483-0A37624BE7D7}"/>
              </a:ext>
            </a:extLst>
          </p:cNvPr>
          <p:cNvSpPr>
            <a:spLocks noGrp="1"/>
          </p:cNvSpPr>
          <p:nvPr>
            <p:ph type="title"/>
          </p:nvPr>
        </p:nvSpPr>
        <p:spPr>
          <a:xfrm>
            <a:off x="806825" y="1748728"/>
            <a:ext cx="2241176" cy="3360545"/>
          </a:xfrm>
        </p:spPr>
        <p:txBody>
          <a:bodyPr>
            <a:normAutofit/>
          </a:bodyPr>
          <a:lstStyle/>
          <a:p>
            <a:pPr algn="r"/>
            <a:r>
              <a:rPr lang="en-US" sz="4575" dirty="0"/>
              <a:t>Tools</a:t>
            </a:r>
          </a:p>
        </p:txBody>
      </p:sp>
      <p:cxnSp>
        <p:nvCxnSpPr>
          <p:cNvPr id="32" name="Straight Connector 3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246898"/>
            <a:ext cx="0" cy="2427371"/>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F9DC243-253A-E84E-97A8-387E7D2AAD6D}"/>
              </a:ext>
            </a:extLst>
          </p:cNvPr>
          <p:cNvSpPr>
            <a:spLocks noGrp="1"/>
          </p:cNvSpPr>
          <p:nvPr>
            <p:ph idx="1"/>
          </p:nvPr>
        </p:nvSpPr>
        <p:spPr>
          <a:xfrm>
            <a:off x="3941445" y="2093903"/>
            <a:ext cx="3527136" cy="2670195"/>
          </a:xfrm>
        </p:spPr>
        <p:txBody>
          <a:bodyPr anchor="ctr">
            <a:normAutofit/>
          </a:bodyPr>
          <a:lstStyle/>
          <a:p>
            <a:r>
              <a:rPr lang="en-US" sz="1800" dirty="0"/>
              <a:t>R Project</a:t>
            </a:r>
          </a:p>
          <a:p>
            <a:pPr lvl="1"/>
            <a:r>
              <a:rPr lang="en-US" sz="1500" dirty="0" err="1"/>
              <a:t>ggplot</a:t>
            </a:r>
            <a:endParaRPr lang="en-US" sz="1500" dirty="0"/>
          </a:p>
          <a:p>
            <a:r>
              <a:rPr lang="en-US" sz="1800" dirty="0"/>
              <a:t>Tableau</a:t>
            </a:r>
          </a:p>
          <a:p>
            <a:r>
              <a:rPr lang="en-US" sz="1800" dirty="0"/>
              <a:t>Readings on community inquiries </a:t>
            </a:r>
          </a:p>
          <a:p>
            <a:pPr lvl="1"/>
            <a:r>
              <a:rPr lang="en-US" sz="1500" dirty="0"/>
              <a:t>”frame the issue”</a:t>
            </a:r>
          </a:p>
        </p:txBody>
      </p:sp>
    </p:spTree>
    <p:extLst>
      <p:ext uri="{BB962C8B-B14F-4D97-AF65-F5344CB8AC3E}">
        <p14:creationId xmlns:p14="http://schemas.microsoft.com/office/powerpoint/2010/main" val="2174880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F0BE02-BB32-9F4E-9CBB-F8DC4C3EBAD8}"/>
              </a:ext>
            </a:extLst>
          </p:cNvPr>
          <p:cNvSpPr>
            <a:spLocks noGrp="1"/>
          </p:cNvSpPr>
          <p:nvPr>
            <p:ph idx="1"/>
          </p:nvPr>
        </p:nvSpPr>
        <p:spPr>
          <a:xfrm>
            <a:off x="800100" y="1257300"/>
            <a:ext cx="7762009" cy="4490357"/>
          </a:xfrm>
        </p:spPr>
        <p:txBody>
          <a:bodyPr/>
          <a:lstStyle/>
          <a:p>
            <a:pPr lvl="0"/>
            <a:r>
              <a:rPr lang="en-US" sz="2800" dirty="0"/>
              <a:t>Welcome and introductions</a:t>
            </a:r>
          </a:p>
          <a:p>
            <a:pPr lvl="0"/>
            <a:r>
              <a:rPr lang="en-US" sz="2800" dirty="0"/>
              <a:t>Project Overview and progress report </a:t>
            </a:r>
          </a:p>
          <a:p>
            <a:pPr lvl="0"/>
            <a:r>
              <a:rPr lang="en-US" sz="2800" dirty="0"/>
              <a:t>INFO546: Data Analytics for Community-based Data Service </a:t>
            </a:r>
          </a:p>
          <a:p>
            <a:pPr lvl="0"/>
            <a:r>
              <a:rPr lang="en-US" sz="2800" dirty="0"/>
              <a:t>INFO547: Designing Thinking for Digital Community Service </a:t>
            </a:r>
          </a:p>
          <a:p>
            <a:pPr lvl="0"/>
            <a:r>
              <a:rPr lang="en-US" sz="2800" dirty="0"/>
              <a:t>The spring term – capstone projects </a:t>
            </a:r>
          </a:p>
          <a:p>
            <a:pPr lvl="0"/>
            <a:r>
              <a:rPr lang="en-US" sz="2800" dirty="0"/>
              <a:t>Discussions</a:t>
            </a:r>
          </a:p>
          <a:p>
            <a:pPr lvl="0"/>
            <a:endParaRPr lang="en-US" sz="2800" dirty="0"/>
          </a:p>
        </p:txBody>
      </p:sp>
      <p:sp>
        <p:nvSpPr>
          <p:cNvPr id="3" name="Slide Number Placeholder 2">
            <a:extLst>
              <a:ext uri="{FF2B5EF4-FFF2-40B4-BE49-F238E27FC236}">
                <a16:creationId xmlns:a16="http://schemas.microsoft.com/office/drawing/2014/main" id="{58C5CEAE-86FB-4447-9FD3-5CEDCC682FE0}"/>
              </a:ext>
            </a:extLst>
          </p:cNvPr>
          <p:cNvSpPr>
            <a:spLocks noGrp="1"/>
          </p:cNvSpPr>
          <p:nvPr>
            <p:ph type="sldNum" sz="quarter" idx="12"/>
          </p:nvPr>
        </p:nvSpPr>
        <p:spPr/>
        <p:txBody>
          <a:bodyPr/>
          <a:lstStyle/>
          <a:p>
            <a:pPr algn="r"/>
            <a:r>
              <a:rPr lang="en-US"/>
              <a:t>| </a:t>
            </a:r>
            <a:fld id="{BA13C625-9B67-4A70-A9C3-06D9E61B09A6}" type="slidenum">
              <a:rPr lang="en-US" smtClean="0"/>
              <a:pPr algn="r"/>
              <a:t>2</a:t>
            </a:fld>
            <a:endParaRPr lang="en-US"/>
          </a:p>
        </p:txBody>
      </p:sp>
      <p:sp>
        <p:nvSpPr>
          <p:cNvPr id="4" name="Title 1">
            <a:extLst>
              <a:ext uri="{FF2B5EF4-FFF2-40B4-BE49-F238E27FC236}">
                <a16:creationId xmlns:a16="http://schemas.microsoft.com/office/drawing/2014/main" id="{552A9BBD-C4DC-F641-B57D-C16919474488}"/>
              </a:ext>
            </a:extLst>
          </p:cNvPr>
          <p:cNvSpPr txBox="1">
            <a:spLocks/>
          </p:cNvSpPr>
          <p:nvPr/>
        </p:nvSpPr>
        <p:spPr>
          <a:xfrm>
            <a:off x="609600" y="354707"/>
            <a:ext cx="8305800" cy="60959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tx2">
                    <a:lumMod val="75000"/>
                  </a:schemeClr>
                </a:solidFill>
              </a:rPr>
              <a:t>Agenda</a:t>
            </a:r>
          </a:p>
        </p:txBody>
      </p:sp>
    </p:spTree>
    <p:extLst>
      <p:ext uri="{BB962C8B-B14F-4D97-AF65-F5344CB8AC3E}">
        <p14:creationId xmlns:p14="http://schemas.microsoft.com/office/powerpoint/2010/main" val="581920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8" name="Right Triangle 2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59150"/>
            <a:ext cx="2468880" cy="24003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30" name="Rectangle 2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1" y="1324706"/>
            <a:ext cx="8178790" cy="420591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F926F873-9CD0-474E-8483-0A37624BE7D7}"/>
              </a:ext>
            </a:extLst>
          </p:cNvPr>
          <p:cNvSpPr>
            <a:spLocks noGrp="1"/>
          </p:cNvSpPr>
          <p:nvPr>
            <p:ph type="title"/>
          </p:nvPr>
        </p:nvSpPr>
        <p:spPr>
          <a:xfrm>
            <a:off x="806825" y="1748728"/>
            <a:ext cx="2241176" cy="3360545"/>
          </a:xfrm>
        </p:spPr>
        <p:txBody>
          <a:bodyPr>
            <a:normAutofit/>
          </a:bodyPr>
          <a:lstStyle/>
          <a:p>
            <a:pPr algn="r"/>
            <a:r>
              <a:rPr lang="en-US" sz="4575" dirty="0"/>
              <a:t>Major course projects</a:t>
            </a:r>
          </a:p>
        </p:txBody>
      </p:sp>
      <p:cxnSp>
        <p:nvCxnSpPr>
          <p:cNvPr id="32" name="Straight Connector 3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246898"/>
            <a:ext cx="0" cy="2427371"/>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F9DC243-253A-E84E-97A8-387E7D2AAD6D}"/>
              </a:ext>
            </a:extLst>
          </p:cNvPr>
          <p:cNvSpPr>
            <a:spLocks noGrp="1"/>
          </p:cNvSpPr>
          <p:nvPr>
            <p:ph idx="1"/>
          </p:nvPr>
        </p:nvSpPr>
        <p:spPr>
          <a:xfrm>
            <a:off x="3941445" y="2093903"/>
            <a:ext cx="3527136" cy="2670195"/>
          </a:xfrm>
        </p:spPr>
        <p:txBody>
          <a:bodyPr anchor="ctr">
            <a:normAutofit lnSpcReduction="10000"/>
          </a:bodyPr>
          <a:lstStyle/>
          <a:p>
            <a:r>
              <a:rPr lang="en-US" sz="1800" dirty="0"/>
              <a:t>Community issue identification</a:t>
            </a:r>
          </a:p>
          <a:p>
            <a:pPr lvl="1"/>
            <a:r>
              <a:rPr lang="en-US" sz="1500" dirty="0"/>
              <a:t>3 teams: 3 students, 3 students, 2 students</a:t>
            </a:r>
          </a:p>
          <a:p>
            <a:r>
              <a:rPr lang="en-US" sz="1800" dirty="0"/>
              <a:t>Community data collection and analytics</a:t>
            </a:r>
          </a:p>
          <a:p>
            <a:pPr lvl="1"/>
            <a:r>
              <a:rPr lang="en-US" sz="1500" dirty="0"/>
              <a:t>4 teams: 2, 2, 2, 2</a:t>
            </a:r>
          </a:p>
          <a:p>
            <a:r>
              <a:rPr lang="en-US" sz="1800" dirty="0"/>
              <a:t>Community data project proposal</a:t>
            </a:r>
          </a:p>
          <a:p>
            <a:pPr lvl="1"/>
            <a:r>
              <a:rPr lang="en-US" sz="1500" dirty="0"/>
              <a:t>2 teams: 4, 4</a:t>
            </a:r>
          </a:p>
          <a:p>
            <a:r>
              <a:rPr lang="en-US" sz="1800" dirty="0"/>
              <a:t>Final report</a:t>
            </a:r>
          </a:p>
          <a:p>
            <a:pPr lvl="1"/>
            <a:r>
              <a:rPr lang="en-US" sz="1500" dirty="0"/>
              <a:t>2 teams: 4, 4</a:t>
            </a:r>
          </a:p>
        </p:txBody>
      </p:sp>
    </p:spTree>
    <p:extLst>
      <p:ext uri="{BB962C8B-B14F-4D97-AF65-F5344CB8AC3E}">
        <p14:creationId xmlns:p14="http://schemas.microsoft.com/office/powerpoint/2010/main" val="3854836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8" name="Right Triangle 2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59150"/>
            <a:ext cx="2468880" cy="24003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30" name="Rectangle 2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1" y="1324706"/>
            <a:ext cx="8178790" cy="420591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F926F873-9CD0-474E-8483-0A37624BE7D7}"/>
              </a:ext>
            </a:extLst>
          </p:cNvPr>
          <p:cNvSpPr>
            <a:spLocks noGrp="1"/>
          </p:cNvSpPr>
          <p:nvPr>
            <p:ph type="title"/>
          </p:nvPr>
        </p:nvSpPr>
        <p:spPr>
          <a:xfrm>
            <a:off x="806825" y="1748728"/>
            <a:ext cx="2241176" cy="3360545"/>
          </a:xfrm>
        </p:spPr>
        <p:txBody>
          <a:bodyPr>
            <a:normAutofit/>
          </a:bodyPr>
          <a:lstStyle/>
          <a:p>
            <a:pPr algn="r"/>
            <a:r>
              <a:rPr lang="en-US" dirty="0"/>
              <a:t>Community partners and issues</a:t>
            </a:r>
          </a:p>
        </p:txBody>
      </p:sp>
      <p:cxnSp>
        <p:nvCxnSpPr>
          <p:cNvPr id="32" name="Straight Connector 3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246898"/>
            <a:ext cx="0" cy="2427371"/>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F9DC243-253A-E84E-97A8-387E7D2AAD6D}"/>
              </a:ext>
            </a:extLst>
          </p:cNvPr>
          <p:cNvSpPr>
            <a:spLocks noGrp="1"/>
          </p:cNvSpPr>
          <p:nvPr>
            <p:ph idx="1"/>
          </p:nvPr>
        </p:nvSpPr>
        <p:spPr>
          <a:xfrm>
            <a:off x="3941445" y="2093902"/>
            <a:ext cx="3527136" cy="3199616"/>
          </a:xfrm>
        </p:spPr>
        <p:txBody>
          <a:bodyPr anchor="ctr">
            <a:normAutofit fontScale="85000" lnSpcReduction="10000"/>
          </a:bodyPr>
          <a:lstStyle/>
          <a:p>
            <a:r>
              <a:rPr lang="en-US" sz="1800" dirty="0"/>
              <a:t>Philadelphia Student Union (PSU)</a:t>
            </a:r>
          </a:p>
          <a:p>
            <a:pPr lvl="1"/>
            <a:r>
              <a:rPr lang="en-US" sz="1500" dirty="0"/>
              <a:t>a youth-centered organization facilitated by four central organizers, volunteer student leaders, and youth-led chapters inside schools across Philadelphia</a:t>
            </a:r>
          </a:p>
          <a:p>
            <a:pPr lvl="1"/>
            <a:r>
              <a:rPr lang="en-US" sz="1500" dirty="0"/>
              <a:t>PSD funding on safety and counseling </a:t>
            </a:r>
          </a:p>
          <a:p>
            <a:pPr lvl="1"/>
            <a:r>
              <a:rPr lang="en-US" sz="1500" dirty="0"/>
              <a:t>Students identified this partner in week 3 and participated in several meetings with PSU</a:t>
            </a:r>
          </a:p>
          <a:p>
            <a:r>
              <a:rPr lang="en-US" sz="1800" dirty="0"/>
              <a:t>Oak Lane Community Action Association (OLCAA)</a:t>
            </a:r>
          </a:p>
          <a:p>
            <a:pPr lvl="1"/>
            <a:r>
              <a:rPr lang="en-US" sz="1500" dirty="0"/>
              <a:t>a local community in north Philadelphia</a:t>
            </a:r>
          </a:p>
          <a:p>
            <a:pPr lvl="1"/>
            <a:r>
              <a:rPr lang="en-US" sz="1500" dirty="0"/>
              <a:t>Zoning issue, traffic, and food access</a:t>
            </a:r>
          </a:p>
          <a:p>
            <a:pPr lvl="1"/>
            <a:r>
              <a:rPr lang="en-US" sz="1500" dirty="0"/>
              <a:t>Students identified this partner in week 3 and participated in several meetings with OLCAA including a community</a:t>
            </a:r>
          </a:p>
        </p:txBody>
      </p:sp>
    </p:spTree>
    <p:extLst>
      <p:ext uri="{BB962C8B-B14F-4D97-AF65-F5344CB8AC3E}">
        <p14:creationId xmlns:p14="http://schemas.microsoft.com/office/powerpoint/2010/main" val="3588774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8" name="Right Triangle 2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59150"/>
            <a:ext cx="2468880" cy="24003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30" name="Rectangle 2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1" y="1324706"/>
            <a:ext cx="8178790" cy="420591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F926F873-9CD0-474E-8483-0A37624BE7D7}"/>
              </a:ext>
            </a:extLst>
          </p:cNvPr>
          <p:cNvSpPr>
            <a:spLocks noGrp="1"/>
          </p:cNvSpPr>
          <p:nvPr>
            <p:ph type="title"/>
          </p:nvPr>
        </p:nvSpPr>
        <p:spPr>
          <a:xfrm>
            <a:off x="806825" y="1748728"/>
            <a:ext cx="2241176" cy="3360545"/>
          </a:xfrm>
        </p:spPr>
        <p:txBody>
          <a:bodyPr>
            <a:normAutofit/>
          </a:bodyPr>
          <a:lstStyle/>
          <a:p>
            <a:pPr algn="r"/>
            <a:r>
              <a:rPr lang="en-US" sz="4050" dirty="0"/>
              <a:t>Outcome</a:t>
            </a:r>
          </a:p>
        </p:txBody>
      </p:sp>
      <p:cxnSp>
        <p:nvCxnSpPr>
          <p:cNvPr id="32" name="Straight Connector 3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246898"/>
            <a:ext cx="0" cy="2427371"/>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F9DC243-253A-E84E-97A8-387E7D2AAD6D}"/>
              </a:ext>
            </a:extLst>
          </p:cNvPr>
          <p:cNvSpPr>
            <a:spLocks noGrp="1"/>
          </p:cNvSpPr>
          <p:nvPr>
            <p:ph idx="1"/>
          </p:nvPr>
        </p:nvSpPr>
        <p:spPr>
          <a:xfrm>
            <a:off x="3941445" y="2093903"/>
            <a:ext cx="3527136" cy="2670195"/>
          </a:xfrm>
        </p:spPr>
        <p:txBody>
          <a:bodyPr anchor="ctr">
            <a:normAutofit fontScale="92500" lnSpcReduction="20000"/>
          </a:bodyPr>
          <a:lstStyle/>
          <a:p>
            <a:r>
              <a:rPr lang="en-US" sz="1800" dirty="0"/>
              <a:t>Based on the drafts, both teams meet the course objectives in the areas of </a:t>
            </a:r>
            <a:r>
              <a:rPr lang="en-US" sz="1800" u="sng" dirty="0"/>
              <a:t>understanding community problems, data collection, data analytics and visualizations, and communications with community partners</a:t>
            </a:r>
          </a:p>
          <a:p>
            <a:r>
              <a:rPr lang="en-US" sz="1800" dirty="0"/>
              <a:t>Students also gained skills in using modern data analytics tools such as R and Tableau to make sense of data</a:t>
            </a:r>
          </a:p>
          <a:p>
            <a:r>
              <a:rPr lang="en-US" sz="1800" dirty="0"/>
              <a:t>Final project report due tomorrow (12/9)</a:t>
            </a:r>
          </a:p>
        </p:txBody>
      </p:sp>
    </p:spTree>
    <p:extLst>
      <p:ext uri="{BB962C8B-B14F-4D97-AF65-F5344CB8AC3E}">
        <p14:creationId xmlns:p14="http://schemas.microsoft.com/office/powerpoint/2010/main" val="3989569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8" name="Right Triangle 2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59150"/>
            <a:ext cx="2468880" cy="24003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30" name="Rectangle 2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1" y="1324706"/>
            <a:ext cx="8178790" cy="420591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F926F873-9CD0-474E-8483-0A37624BE7D7}"/>
              </a:ext>
            </a:extLst>
          </p:cNvPr>
          <p:cNvSpPr>
            <a:spLocks noGrp="1"/>
          </p:cNvSpPr>
          <p:nvPr>
            <p:ph type="title"/>
          </p:nvPr>
        </p:nvSpPr>
        <p:spPr>
          <a:xfrm>
            <a:off x="744722" y="1748728"/>
            <a:ext cx="2303279" cy="3370027"/>
          </a:xfrm>
        </p:spPr>
        <p:txBody>
          <a:bodyPr>
            <a:normAutofit/>
          </a:bodyPr>
          <a:lstStyle/>
          <a:p>
            <a:pPr algn="r"/>
            <a:r>
              <a:rPr lang="en-US" sz="4050" dirty="0"/>
              <a:t>Questions</a:t>
            </a:r>
          </a:p>
        </p:txBody>
      </p:sp>
      <p:cxnSp>
        <p:nvCxnSpPr>
          <p:cNvPr id="32" name="Straight Connector 3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246898"/>
            <a:ext cx="0" cy="2427371"/>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F9DC243-253A-E84E-97A8-387E7D2AAD6D}"/>
              </a:ext>
            </a:extLst>
          </p:cNvPr>
          <p:cNvSpPr>
            <a:spLocks noGrp="1"/>
          </p:cNvSpPr>
          <p:nvPr>
            <p:ph idx="1"/>
          </p:nvPr>
        </p:nvSpPr>
        <p:spPr>
          <a:xfrm>
            <a:off x="3941445" y="2093903"/>
            <a:ext cx="3527136" cy="2670195"/>
          </a:xfrm>
        </p:spPr>
        <p:txBody>
          <a:bodyPr anchor="ctr">
            <a:normAutofit/>
          </a:bodyPr>
          <a:lstStyle/>
          <a:p>
            <a:r>
              <a:rPr lang="en-US" sz="1800" dirty="0"/>
              <a:t>How can instructors sustain the support of students’ projects beyond the conclusion of the course?</a:t>
            </a:r>
          </a:p>
          <a:p>
            <a:r>
              <a:rPr lang="en-US" sz="1800" dirty="0"/>
              <a:t>How can we align the course learning objective, students’ interests, and community partners’ interests?</a:t>
            </a:r>
          </a:p>
          <a:p>
            <a:endParaRPr lang="en-US" sz="1800" dirty="0"/>
          </a:p>
        </p:txBody>
      </p:sp>
    </p:spTree>
    <p:extLst>
      <p:ext uri="{BB962C8B-B14F-4D97-AF65-F5344CB8AC3E}">
        <p14:creationId xmlns:p14="http://schemas.microsoft.com/office/powerpoint/2010/main" val="482946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D2B286-2EE6-4B47-B2CC-1B98A36987E4}"/>
              </a:ext>
            </a:extLst>
          </p:cNvPr>
          <p:cNvSpPr>
            <a:spLocks noGrp="1"/>
          </p:cNvSpPr>
          <p:nvPr>
            <p:ph type="body" idx="1"/>
          </p:nvPr>
        </p:nvSpPr>
        <p:spPr/>
        <p:txBody>
          <a:bodyPr/>
          <a:lstStyle/>
          <a:p>
            <a:r>
              <a:rPr lang="en-US" dirty="0">
                <a:solidFill>
                  <a:schemeClr val="accent1"/>
                </a:solidFill>
              </a:rPr>
              <a:t>Designing Thinking for Digital Community Service</a:t>
            </a:r>
          </a:p>
        </p:txBody>
      </p:sp>
      <p:sp>
        <p:nvSpPr>
          <p:cNvPr id="3" name="Title 2">
            <a:extLst>
              <a:ext uri="{FF2B5EF4-FFF2-40B4-BE49-F238E27FC236}">
                <a16:creationId xmlns:a16="http://schemas.microsoft.com/office/drawing/2014/main" id="{0A68A88E-D6CF-DE48-915D-F94D98989E3B}"/>
              </a:ext>
            </a:extLst>
          </p:cNvPr>
          <p:cNvSpPr>
            <a:spLocks noGrp="1"/>
          </p:cNvSpPr>
          <p:nvPr>
            <p:ph type="title"/>
          </p:nvPr>
        </p:nvSpPr>
        <p:spPr/>
        <p:txBody>
          <a:bodyPr/>
          <a:lstStyle/>
          <a:p>
            <a:pPr lvl="0"/>
            <a:r>
              <a:rPr lang="en-US" dirty="0"/>
              <a:t>INFO547</a:t>
            </a:r>
          </a:p>
        </p:txBody>
      </p:sp>
    </p:spTree>
    <p:extLst>
      <p:ext uri="{BB962C8B-B14F-4D97-AF65-F5344CB8AC3E}">
        <p14:creationId xmlns:p14="http://schemas.microsoft.com/office/powerpoint/2010/main" val="2128197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628650" y="1209675"/>
            <a:ext cx="7886700" cy="994275"/>
          </a:xfrm>
          <a:prstGeom prst="rect">
            <a:avLst/>
          </a:prstGeom>
        </p:spPr>
        <p:txBody>
          <a:bodyPr spcFirstLastPara="1" wrap="square" lIns="68569" tIns="34275" rIns="68569" bIns="34275" anchor="ctr" anchorCtr="0">
            <a:noAutofit/>
          </a:bodyPr>
          <a:lstStyle/>
          <a:p>
            <a:pPr algn="ctr"/>
            <a:r>
              <a:rPr lang="en-US" sz="2550" b="1" dirty="0">
                <a:solidFill>
                  <a:schemeClr val="accent1">
                    <a:lumMod val="50000"/>
                  </a:schemeClr>
                </a:solidFill>
              </a:rPr>
              <a:t>Learning Approaches in Drexel’s CBL Program</a:t>
            </a:r>
            <a:endParaRPr sz="2550" b="1" dirty="0">
              <a:solidFill>
                <a:schemeClr val="accent1">
                  <a:lumMod val="50000"/>
                </a:schemeClr>
              </a:solidFill>
            </a:endParaRPr>
          </a:p>
        </p:txBody>
      </p:sp>
      <p:graphicFrame>
        <p:nvGraphicFramePr>
          <p:cNvPr id="139" name="Google Shape;139;p21"/>
          <p:cNvGraphicFramePr/>
          <p:nvPr>
            <p:extLst>
              <p:ext uri="{D42A27DB-BD31-4B8C-83A1-F6EECF244321}">
                <p14:modId xmlns:p14="http://schemas.microsoft.com/office/powerpoint/2010/main" val="1265293857"/>
              </p:ext>
            </p:extLst>
          </p:nvPr>
        </p:nvGraphicFramePr>
        <p:xfrm>
          <a:off x="714375" y="2664619"/>
          <a:ext cx="7715250" cy="2396409"/>
        </p:xfrm>
        <a:graphic>
          <a:graphicData uri="http://schemas.openxmlformats.org/drawingml/2006/table">
            <a:tbl>
              <a:tblPr>
                <a:noFill/>
              </a:tblPr>
              <a:tblGrid>
                <a:gridCol w="3857625">
                  <a:extLst>
                    <a:ext uri="{9D8B030D-6E8A-4147-A177-3AD203B41FA5}">
                      <a16:colId xmlns:a16="http://schemas.microsoft.com/office/drawing/2014/main" val="20000"/>
                    </a:ext>
                  </a:extLst>
                </a:gridCol>
                <a:gridCol w="3857625">
                  <a:extLst>
                    <a:ext uri="{9D8B030D-6E8A-4147-A177-3AD203B41FA5}">
                      <a16:colId xmlns:a16="http://schemas.microsoft.com/office/drawing/2014/main" val="20001"/>
                    </a:ext>
                  </a:extLst>
                </a:gridCol>
              </a:tblGrid>
              <a:tr h="553988">
                <a:tc>
                  <a:txBody>
                    <a:bodyPr/>
                    <a:lstStyle/>
                    <a:p>
                      <a:pPr marL="0" lvl="0" indent="0" algn="ctr" rtl="0">
                        <a:lnSpc>
                          <a:spcPct val="115000"/>
                        </a:lnSpc>
                        <a:spcBef>
                          <a:spcPts val="0"/>
                        </a:spcBef>
                        <a:spcAft>
                          <a:spcPts val="0"/>
                        </a:spcAft>
                        <a:buNone/>
                      </a:pPr>
                      <a:r>
                        <a:rPr lang="en-US" sz="2000" b="1" dirty="0">
                          <a:solidFill>
                            <a:schemeClr val="tx2"/>
                          </a:solidFill>
                        </a:rPr>
                        <a:t>Course</a:t>
                      </a:r>
                      <a:endParaRPr sz="2000" b="1" dirty="0">
                        <a:solidFill>
                          <a:schemeClr val="tx2"/>
                        </a:solidFill>
                      </a:endParaRPr>
                    </a:p>
                  </a:txBody>
                  <a:tcPr marL="68569" marR="68569" marT="68569" marB="68569">
                    <a:solidFill>
                      <a:srgbClr val="EFEFEF"/>
                    </a:solidFill>
                  </a:tcPr>
                </a:tc>
                <a:tc>
                  <a:txBody>
                    <a:bodyPr/>
                    <a:lstStyle/>
                    <a:p>
                      <a:pPr marL="0" lvl="0" indent="0" algn="ctr" rtl="0">
                        <a:lnSpc>
                          <a:spcPct val="115000"/>
                        </a:lnSpc>
                        <a:spcBef>
                          <a:spcPts val="0"/>
                        </a:spcBef>
                        <a:spcAft>
                          <a:spcPts val="0"/>
                        </a:spcAft>
                        <a:buNone/>
                      </a:pPr>
                      <a:r>
                        <a:rPr lang="en-US" sz="2000" b="1">
                          <a:solidFill>
                            <a:schemeClr val="tx2"/>
                          </a:solidFill>
                        </a:rPr>
                        <a:t>Pedagogical Approach</a:t>
                      </a:r>
                      <a:endParaRPr sz="2000" b="1">
                        <a:solidFill>
                          <a:schemeClr val="tx2"/>
                        </a:solidFill>
                      </a:endParaRPr>
                    </a:p>
                  </a:txBody>
                  <a:tcPr marL="68569" marR="68569" marT="68569" marB="68569">
                    <a:solidFill>
                      <a:srgbClr val="EFEFEF"/>
                    </a:solidFill>
                  </a:tcPr>
                </a:tc>
                <a:extLst>
                  <a:ext uri="{0D108BD9-81ED-4DB2-BD59-A6C34878D82A}">
                    <a16:rowId xmlns:a16="http://schemas.microsoft.com/office/drawing/2014/main" val="10000"/>
                  </a:ext>
                </a:extLst>
              </a:tr>
              <a:tr h="657155">
                <a:tc>
                  <a:txBody>
                    <a:bodyPr/>
                    <a:lstStyle/>
                    <a:p>
                      <a:pPr marL="63500" marR="228600" lvl="0" indent="0" algn="l" rtl="0">
                        <a:lnSpc>
                          <a:spcPct val="107000"/>
                        </a:lnSpc>
                        <a:spcBef>
                          <a:spcPts val="0"/>
                        </a:spcBef>
                        <a:spcAft>
                          <a:spcPts val="0"/>
                        </a:spcAft>
                        <a:buClr>
                          <a:schemeClr val="dk1"/>
                        </a:buClr>
                        <a:buSzPts val="1100"/>
                        <a:buFont typeface="Arial"/>
                        <a:buNone/>
                      </a:pPr>
                      <a:r>
                        <a:rPr lang="en-US" sz="1700" dirty="0">
                          <a:solidFill>
                            <a:schemeClr val="tx2"/>
                          </a:solidFill>
                        </a:rPr>
                        <a:t>INFO546: Data Analytics for Community-Based Data &amp; Service</a:t>
                      </a:r>
                      <a:endParaRPr sz="1700" dirty="0">
                        <a:solidFill>
                          <a:schemeClr val="tx2"/>
                        </a:solidFill>
                      </a:endParaRPr>
                    </a:p>
                  </a:txBody>
                  <a:tcPr marL="68569" marR="68569" marT="68569" marB="68569"/>
                </a:tc>
                <a:tc>
                  <a:txBody>
                    <a:bodyPr/>
                    <a:lstStyle/>
                    <a:p>
                      <a:pPr marL="63500" marR="228600" lvl="0" indent="0" algn="l" rtl="0">
                        <a:lnSpc>
                          <a:spcPct val="107000"/>
                        </a:lnSpc>
                        <a:spcBef>
                          <a:spcPts val="0"/>
                        </a:spcBef>
                        <a:spcAft>
                          <a:spcPts val="0"/>
                        </a:spcAft>
                        <a:buClr>
                          <a:schemeClr val="dk1"/>
                        </a:buClr>
                        <a:buSzPts val="1100"/>
                        <a:buFont typeface="Arial"/>
                        <a:buNone/>
                      </a:pPr>
                      <a:r>
                        <a:rPr lang="en-US" sz="1700" dirty="0">
                          <a:solidFill>
                            <a:schemeClr val="tx2"/>
                          </a:solidFill>
                        </a:rPr>
                        <a:t>community-based learning</a:t>
                      </a:r>
                      <a:endParaRPr sz="1700" dirty="0">
                        <a:solidFill>
                          <a:schemeClr val="tx2"/>
                        </a:solidFill>
                      </a:endParaRPr>
                    </a:p>
                  </a:txBody>
                  <a:tcPr marL="68569" marR="68569" marT="68569" marB="68569"/>
                </a:tc>
                <a:extLst>
                  <a:ext uri="{0D108BD9-81ED-4DB2-BD59-A6C34878D82A}">
                    <a16:rowId xmlns:a16="http://schemas.microsoft.com/office/drawing/2014/main" val="10001"/>
                  </a:ext>
                </a:extLst>
              </a:tr>
              <a:tr h="657155">
                <a:tc>
                  <a:txBody>
                    <a:bodyPr/>
                    <a:lstStyle/>
                    <a:p>
                      <a:pPr marL="63500" marR="228600" lvl="0" indent="0" algn="l" rtl="0">
                        <a:lnSpc>
                          <a:spcPct val="107000"/>
                        </a:lnSpc>
                        <a:spcBef>
                          <a:spcPts val="0"/>
                        </a:spcBef>
                        <a:spcAft>
                          <a:spcPts val="0"/>
                        </a:spcAft>
                        <a:buClr>
                          <a:schemeClr val="dk1"/>
                        </a:buClr>
                        <a:buSzPts val="1100"/>
                        <a:buFont typeface="Arial"/>
                        <a:buNone/>
                      </a:pPr>
                      <a:r>
                        <a:rPr lang="en-US" sz="1700" dirty="0">
                          <a:solidFill>
                            <a:schemeClr val="tx2"/>
                          </a:solidFill>
                        </a:rPr>
                        <a:t>INFO547: Design Thinking for Digital Community Service </a:t>
                      </a:r>
                      <a:endParaRPr sz="1700" dirty="0">
                        <a:solidFill>
                          <a:schemeClr val="tx2"/>
                        </a:solidFill>
                      </a:endParaRPr>
                    </a:p>
                  </a:txBody>
                  <a:tcPr marL="68569" marR="68569" marT="68569" marB="68569"/>
                </a:tc>
                <a:tc>
                  <a:txBody>
                    <a:bodyPr/>
                    <a:lstStyle/>
                    <a:p>
                      <a:pPr marL="63500" marR="228600" lvl="0" indent="0" algn="l" rtl="0">
                        <a:lnSpc>
                          <a:spcPct val="107000"/>
                        </a:lnSpc>
                        <a:spcBef>
                          <a:spcPts val="0"/>
                        </a:spcBef>
                        <a:spcAft>
                          <a:spcPts val="0"/>
                        </a:spcAft>
                        <a:buClr>
                          <a:schemeClr val="dk1"/>
                        </a:buClr>
                        <a:buSzPts val="1100"/>
                        <a:buFont typeface="Arial"/>
                        <a:buNone/>
                      </a:pPr>
                      <a:r>
                        <a:rPr lang="en-US" sz="1700" dirty="0">
                          <a:solidFill>
                            <a:schemeClr val="tx2"/>
                          </a:solidFill>
                        </a:rPr>
                        <a:t>side-by-side learning</a:t>
                      </a:r>
                      <a:endParaRPr sz="1700" dirty="0">
                        <a:solidFill>
                          <a:schemeClr val="tx2"/>
                        </a:solidFill>
                      </a:endParaRPr>
                    </a:p>
                  </a:txBody>
                  <a:tcPr marL="68569" marR="68569" marT="68569" marB="68569"/>
                </a:tc>
                <a:extLst>
                  <a:ext uri="{0D108BD9-81ED-4DB2-BD59-A6C34878D82A}">
                    <a16:rowId xmlns:a16="http://schemas.microsoft.com/office/drawing/2014/main" val="10002"/>
                  </a:ext>
                </a:extLst>
              </a:tr>
              <a:tr h="496519">
                <a:tc>
                  <a:txBody>
                    <a:bodyPr/>
                    <a:lstStyle/>
                    <a:p>
                      <a:pPr marL="0" lvl="0" indent="0" algn="l" rtl="0">
                        <a:spcBef>
                          <a:spcPts val="0"/>
                        </a:spcBef>
                        <a:spcAft>
                          <a:spcPts val="0"/>
                        </a:spcAft>
                        <a:buNone/>
                      </a:pPr>
                      <a:r>
                        <a:rPr lang="en-US" sz="1700" dirty="0">
                          <a:solidFill>
                            <a:schemeClr val="tx2"/>
                          </a:solidFill>
                        </a:rPr>
                        <a:t>INFO890:  CBL Capstone Course </a:t>
                      </a:r>
                      <a:endParaRPr sz="1700" dirty="0">
                        <a:solidFill>
                          <a:schemeClr val="tx2"/>
                        </a:solidFill>
                      </a:endParaRPr>
                    </a:p>
                  </a:txBody>
                  <a:tcPr marL="68569" marR="68569" marT="68569" marB="68569"/>
                </a:tc>
                <a:tc>
                  <a:txBody>
                    <a:bodyPr/>
                    <a:lstStyle/>
                    <a:p>
                      <a:pPr marL="0" lvl="0" indent="0" algn="l" rtl="0">
                        <a:spcBef>
                          <a:spcPts val="0"/>
                        </a:spcBef>
                        <a:spcAft>
                          <a:spcPts val="0"/>
                        </a:spcAft>
                        <a:buClr>
                          <a:schemeClr val="dk1"/>
                        </a:buClr>
                        <a:buSzPts val="1100"/>
                        <a:buFont typeface="Arial"/>
                        <a:buNone/>
                      </a:pPr>
                      <a:r>
                        <a:rPr lang="en-US" sz="1700" dirty="0">
                          <a:solidFill>
                            <a:schemeClr val="tx2"/>
                          </a:solidFill>
                        </a:rPr>
                        <a:t> community-based service learning</a:t>
                      </a:r>
                      <a:endParaRPr sz="1700" dirty="0">
                        <a:solidFill>
                          <a:schemeClr val="tx2"/>
                        </a:solidFill>
                      </a:endParaRPr>
                    </a:p>
                  </a:txBody>
                  <a:tcPr marL="68569" marR="68569" marT="68569" marB="68569"/>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92634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a:off x="628650" y="1152525"/>
            <a:ext cx="6143175" cy="994275"/>
          </a:xfrm>
          <a:prstGeom prst="rect">
            <a:avLst/>
          </a:prstGeom>
        </p:spPr>
        <p:txBody>
          <a:bodyPr spcFirstLastPara="1" wrap="square" lIns="68569" tIns="34275" rIns="68569" bIns="34275" anchor="ctr" anchorCtr="0">
            <a:noAutofit/>
          </a:bodyPr>
          <a:lstStyle/>
          <a:p>
            <a:pPr marL="47625" marR="171450">
              <a:lnSpc>
                <a:spcPct val="107000"/>
              </a:lnSpc>
              <a:buSzPts val="1100"/>
            </a:pPr>
            <a:r>
              <a:rPr lang="en-US" sz="2400" dirty="0">
                <a:solidFill>
                  <a:schemeClr val="accent1">
                    <a:lumMod val="50000"/>
                  </a:schemeClr>
                </a:solidFill>
              </a:rPr>
              <a:t>Design Thinking for Digital Community Service: A Side-by-Side Learning Course</a:t>
            </a:r>
            <a:endParaRPr sz="2400" dirty="0">
              <a:solidFill>
                <a:schemeClr val="accent1">
                  <a:lumMod val="50000"/>
                </a:schemeClr>
              </a:solidFill>
            </a:endParaRPr>
          </a:p>
        </p:txBody>
      </p:sp>
      <p:sp>
        <p:nvSpPr>
          <p:cNvPr id="159" name="Google Shape;159;p24"/>
          <p:cNvSpPr txBox="1">
            <a:spLocks noGrp="1"/>
          </p:cNvSpPr>
          <p:nvPr>
            <p:ph type="body" idx="1"/>
          </p:nvPr>
        </p:nvSpPr>
        <p:spPr>
          <a:xfrm>
            <a:off x="628650" y="2055019"/>
            <a:ext cx="6694200" cy="3446325"/>
          </a:xfrm>
          <a:prstGeom prst="rect">
            <a:avLst/>
          </a:prstGeom>
        </p:spPr>
        <p:txBody>
          <a:bodyPr spcFirstLastPara="1" wrap="square" lIns="68569" tIns="34275" rIns="68569" bIns="34275" anchor="t" anchorCtr="0">
            <a:noAutofit/>
          </a:bodyPr>
          <a:lstStyle/>
          <a:p>
            <a:pPr marL="47625" marR="171450" indent="0" algn="just">
              <a:lnSpc>
                <a:spcPct val="107000"/>
              </a:lnSpc>
              <a:spcBef>
                <a:spcPts val="0"/>
              </a:spcBef>
              <a:buNone/>
            </a:pPr>
            <a:endParaRPr sz="1500" dirty="0"/>
          </a:p>
          <a:p>
            <a:pPr marL="47625" marR="171450" indent="0" algn="just">
              <a:lnSpc>
                <a:spcPct val="107000"/>
              </a:lnSpc>
              <a:spcBef>
                <a:spcPts val="0"/>
              </a:spcBef>
              <a:buNone/>
            </a:pPr>
            <a:endParaRPr sz="1500" dirty="0"/>
          </a:p>
          <a:p>
            <a:pPr marL="0" indent="0">
              <a:lnSpc>
                <a:spcPct val="100000"/>
              </a:lnSpc>
              <a:buNone/>
            </a:pPr>
            <a:r>
              <a:rPr lang="en-US" sz="1800" dirty="0"/>
              <a:t>Course learning outcomes:</a:t>
            </a:r>
            <a:endParaRPr sz="1800" dirty="0"/>
          </a:p>
          <a:p>
            <a:pPr indent="-266700">
              <a:lnSpc>
                <a:spcPct val="100000"/>
              </a:lnSpc>
              <a:buSzPts val="2000"/>
              <a:buChar char="★"/>
            </a:pPr>
            <a:r>
              <a:rPr lang="en-US" sz="1500" dirty="0"/>
              <a:t>Explain the major concepts and processes of community information needs analysis. </a:t>
            </a:r>
            <a:endParaRPr sz="1500" dirty="0"/>
          </a:p>
          <a:p>
            <a:pPr indent="-266700">
              <a:lnSpc>
                <a:spcPct val="100000"/>
              </a:lnSpc>
              <a:spcBef>
                <a:spcPts val="0"/>
              </a:spcBef>
              <a:buSzPts val="2000"/>
              <a:buChar char="★"/>
            </a:pPr>
            <a:r>
              <a:rPr lang="en-US" sz="1500" dirty="0"/>
              <a:t>Describe the major elements of design thinking, with particular focus on digital information service design. </a:t>
            </a:r>
            <a:endParaRPr sz="1500" dirty="0"/>
          </a:p>
          <a:p>
            <a:pPr indent="-266700">
              <a:lnSpc>
                <a:spcPct val="100000"/>
              </a:lnSpc>
              <a:spcBef>
                <a:spcPts val="0"/>
              </a:spcBef>
              <a:buSzPts val="2000"/>
              <a:buChar char="★"/>
            </a:pPr>
            <a:r>
              <a:rPr lang="en-US" sz="1500" dirty="0"/>
              <a:t>Identify a significant information service need within a target community. </a:t>
            </a:r>
            <a:endParaRPr sz="1500" dirty="0"/>
          </a:p>
          <a:p>
            <a:pPr indent="-266700">
              <a:lnSpc>
                <a:spcPct val="100000"/>
              </a:lnSpc>
              <a:spcBef>
                <a:spcPts val="0"/>
              </a:spcBef>
              <a:buSzPts val="2000"/>
              <a:buChar char="★"/>
            </a:pPr>
            <a:r>
              <a:rPr lang="en-US" sz="1500" dirty="0"/>
              <a:t>Work collaboratively to design a problem-based information service addressing a community-based information need.</a:t>
            </a:r>
            <a:endParaRPr sz="1500" dirty="0"/>
          </a:p>
          <a:p>
            <a:pPr marL="0" indent="0">
              <a:lnSpc>
                <a:spcPct val="100000"/>
              </a:lnSpc>
              <a:buNone/>
            </a:pPr>
            <a:endParaRPr sz="1500" dirty="0"/>
          </a:p>
          <a:p>
            <a:pPr marL="0" indent="0">
              <a:lnSpc>
                <a:spcPct val="100000"/>
              </a:lnSpc>
              <a:spcBef>
                <a:spcPts val="0"/>
              </a:spcBef>
              <a:buNone/>
            </a:pPr>
            <a:endParaRPr sz="1500" dirty="0"/>
          </a:p>
          <a:p>
            <a:pPr marL="47625" marR="171450" indent="295275" algn="just">
              <a:lnSpc>
                <a:spcPct val="107000"/>
              </a:lnSpc>
              <a:spcBef>
                <a:spcPts val="900"/>
              </a:spcBef>
              <a:buNone/>
            </a:pPr>
            <a:endParaRPr sz="1500" dirty="0"/>
          </a:p>
          <a:p>
            <a:pPr marL="47625" marR="171450" indent="295275" algn="just">
              <a:lnSpc>
                <a:spcPct val="107000"/>
              </a:lnSpc>
              <a:spcBef>
                <a:spcPts val="0"/>
              </a:spcBef>
              <a:buNone/>
            </a:pPr>
            <a:endParaRPr sz="1500" dirty="0"/>
          </a:p>
          <a:p>
            <a:pPr marL="47625" marR="171450" indent="0" algn="just">
              <a:lnSpc>
                <a:spcPct val="107000"/>
              </a:lnSpc>
              <a:spcBef>
                <a:spcPts val="0"/>
              </a:spcBef>
              <a:buNone/>
            </a:pPr>
            <a:endParaRPr sz="1500" dirty="0"/>
          </a:p>
          <a:p>
            <a:pPr marL="0" marR="171450" indent="0" algn="just">
              <a:lnSpc>
                <a:spcPct val="107000"/>
              </a:lnSpc>
              <a:spcBef>
                <a:spcPts val="0"/>
              </a:spcBef>
              <a:buSzPts val="1100"/>
              <a:buNone/>
            </a:pPr>
            <a:endParaRPr sz="1500" dirty="0"/>
          </a:p>
        </p:txBody>
      </p:sp>
      <p:pic>
        <p:nvPicPr>
          <p:cNvPr id="160" name="Google Shape;160;p24"/>
          <p:cNvPicPr preferRelativeResize="0"/>
          <p:nvPr/>
        </p:nvPicPr>
        <p:blipFill>
          <a:blip r:embed="rId3">
            <a:alphaModFix/>
          </a:blip>
          <a:stretch>
            <a:fillRect/>
          </a:stretch>
        </p:blipFill>
        <p:spPr>
          <a:xfrm>
            <a:off x="7078173" y="1141931"/>
            <a:ext cx="1664494" cy="1714500"/>
          </a:xfrm>
          <a:prstGeom prst="rect">
            <a:avLst/>
          </a:prstGeom>
          <a:noFill/>
          <a:ln>
            <a:noFill/>
          </a:ln>
        </p:spPr>
      </p:pic>
    </p:spTree>
    <p:extLst>
      <p:ext uri="{BB962C8B-B14F-4D97-AF65-F5344CB8AC3E}">
        <p14:creationId xmlns:p14="http://schemas.microsoft.com/office/powerpoint/2010/main" val="676977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txBox="1">
            <a:spLocks noGrp="1"/>
          </p:cNvSpPr>
          <p:nvPr>
            <p:ph type="title"/>
          </p:nvPr>
        </p:nvSpPr>
        <p:spPr>
          <a:xfrm>
            <a:off x="628650" y="1152525"/>
            <a:ext cx="6143175" cy="994275"/>
          </a:xfrm>
          <a:prstGeom prst="rect">
            <a:avLst/>
          </a:prstGeom>
        </p:spPr>
        <p:txBody>
          <a:bodyPr spcFirstLastPara="1" wrap="square" lIns="68569" tIns="34275" rIns="68569" bIns="34275" anchor="ctr" anchorCtr="0">
            <a:noAutofit/>
          </a:bodyPr>
          <a:lstStyle/>
          <a:p>
            <a:pPr marL="47625" marR="171450">
              <a:lnSpc>
                <a:spcPct val="107000"/>
              </a:lnSpc>
              <a:buSzPts val="1100"/>
            </a:pPr>
            <a:r>
              <a:rPr lang="en-US" sz="2400" dirty="0">
                <a:solidFill>
                  <a:schemeClr val="accent1">
                    <a:lumMod val="50000"/>
                  </a:schemeClr>
                </a:solidFill>
              </a:rPr>
              <a:t>Design Thinking for Digital Community Service: A Side-by-Side Learning Course</a:t>
            </a:r>
            <a:endParaRPr sz="2400" dirty="0">
              <a:solidFill>
                <a:schemeClr val="accent1">
                  <a:lumMod val="50000"/>
                </a:schemeClr>
              </a:solidFill>
            </a:endParaRPr>
          </a:p>
        </p:txBody>
      </p:sp>
      <p:sp>
        <p:nvSpPr>
          <p:cNvPr id="166" name="Google Shape;166;p25"/>
          <p:cNvSpPr txBox="1">
            <a:spLocks noGrp="1"/>
          </p:cNvSpPr>
          <p:nvPr>
            <p:ph type="body" idx="1"/>
          </p:nvPr>
        </p:nvSpPr>
        <p:spPr>
          <a:xfrm>
            <a:off x="628650" y="2226469"/>
            <a:ext cx="7959375" cy="3446325"/>
          </a:xfrm>
          <a:prstGeom prst="rect">
            <a:avLst/>
          </a:prstGeom>
        </p:spPr>
        <p:txBody>
          <a:bodyPr spcFirstLastPara="1" wrap="square" lIns="68569" tIns="34275" rIns="68569" bIns="34275" anchor="t" anchorCtr="0">
            <a:noAutofit/>
          </a:bodyPr>
          <a:lstStyle/>
          <a:p>
            <a:pPr marL="47625" marR="171450" indent="0">
              <a:lnSpc>
                <a:spcPct val="107000"/>
              </a:lnSpc>
              <a:spcBef>
                <a:spcPts val="0"/>
              </a:spcBef>
              <a:buNone/>
            </a:pPr>
            <a:endParaRPr sz="1350" dirty="0"/>
          </a:p>
          <a:p>
            <a:pPr marL="47625" marR="171450" indent="0">
              <a:lnSpc>
                <a:spcPct val="107000"/>
              </a:lnSpc>
              <a:spcBef>
                <a:spcPts val="0"/>
              </a:spcBef>
              <a:buNone/>
            </a:pPr>
            <a:endParaRPr sz="1350" dirty="0"/>
          </a:p>
          <a:p>
            <a:pPr marL="47625" marR="171450" indent="0">
              <a:lnSpc>
                <a:spcPct val="107000"/>
              </a:lnSpc>
              <a:spcBef>
                <a:spcPts val="0"/>
              </a:spcBef>
              <a:buNone/>
            </a:pPr>
            <a:r>
              <a:rPr lang="en-US" sz="1800" dirty="0"/>
              <a:t>Side-by-side courses:</a:t>
            </a:r>
            <a:endParaRPr sz="1800" dirty="0"/>
          </a:p>
          <a:p>
            <a:pPr marR="171450" indent="-266700">
              <a:lnSpc>
                <a:spcPct val="107000"/>
              </a:lnSpc>
              <a:spcBef>
                <a:spcPts val="0"/>
              </a:spcBef>
              <a:buSzPts val="2000"/>
              <a:buChar char="★"/>
            </a:pPr>
            <a:r>
              <a:rPr lang="en-US" sz="1500" dirty="0"/>
              <a:t>are unique to Drexel.</a:t>
            </a:r>
            <a:endParaRPr sz="1500" dirty="0"/>
          </a:p>
          <a:p>
            <a:pPr marR="171450" indent="-266700">
              <a:lnSpc>
                <a:spcPct val="107000"/>
              </a:lnSpc>
              <a:spcBef>
                <a:spcPts val="0"/>
              </a:spcBef>
              <a:buSzPts val="2000"/>
              <a:buChar char="★"/>
            </a:pPr>
            <a:r>
              <a:rPr lang="en-US" sz="1500" dirty="0"/>
              <a:t>enable non-matriculated community members to take courses with matriculated students.</a:t>
            </a:r>
            <a:endParaRPr sz="1500" dirty="0"/>
          </a:p>
          <a:p>
            <a:pPr marR="171450" indent="-266700">
              <a:lnSpc>
                <a:spcPct val="107000"/>
              </a:lnSpc>
              <a:spcBef>
                <a:spcPts val="0"/>
              </a:spcBef>
              <a:buSzPts val="2000"/>
              <a:buChar char="★"/>
            </a:pPr>
            <a:r>
              <a:rPr lang="en-US" sz="1500" dirty="0"/>
              <a:t>equalize Drexel students with students who are members of marginalized community groups.</a:t>
            </a:r>
            <a:endParaRPr sz="1500" dirty="0"/>
          </a:p>
          <a:p>
            <a:pPr marL="47625" marR="171450" indent="295275">
              <a:lnSpc>
                <a:spcPct val="107000"/>
              </a:lnSpc>
              <a:spcBef>
                <a:spcPts val="0"/>
              </a:spcBef>
              <a:buNone/>
            </a:pPr>
            <a:endParaRPr sz="1500" dirty="0"/>
          </a:p>
          <a:p>
            <a:pPr marL="47625" marR="171450" indent="0">
              <a:lnSpc>
                <a:spcPct val="107000"/>
              </a:lnSpc>
              <a:spcBef>
                <a:spcPts val="0"/>
              </a:spcBef>
              <a:buNone/>
            </a:pPr>
            <a:r>
              <a:rPr lang="en-US" sz="1800" dirty="0"/>
              <a:t>For this course:</a:t>
            </a:r>
            <a:endParaRPr sz="1800" dirty="0"/>
          </a:p>
          <a:p>
            <a:pPr marR="171450" indent="-266700">
              <a:lnSpc>
                <a:spcPct val="107000"/>
              </a:lnSpc>
              <a:spcBef>
                <a:spcPts val="0"/>
              </a:spcBef>
              <a:buSzPts val="2000"/>
              <a:buChar char="★"/>
            </a:pPr>
            <a:r>
              <a:rPr lang="en-US" sz="1500" dirty="0"/>
              <a:t>Community member participants will be Free Library of Philadelphia employees.</a:t>
            </a:r>
            <a:endParaRPr sz="1500" dirty="0"/>
          </a:p>
          <a:p>
            <a:pPr marR="171450" indent="-266700">
              <a:lnSpc>
                <a:spcPct val="107000"/>
              </a:lnSpc>
              <a:spcBef>
                <a:spcPts val="0"/>
              </a:spcBef>
              <a:buSzPts val="2000"/>
              <a:buChar char="★"/>
            </a:pPr>
            <a:r>
              <a:rPr lang="en-US" sz="1500" dirty="0"/>
              <a:t>We created abstracts of assigned readings to assist community members taking the course.</a:t>
            </a:r>
            <a:endParaRPr sz="1500" dirty="0"/>
          </a:p>
          <a:p>
            <a:pPr marL="0" indent="0">
              <a:lnSpc>
                <a:spcPct val="100000"/>
              </a:lnSpc>
              <a:buNone/>
            </a:pPr>
            <a:endParaRPr sz="1350" dirty="0"/>
          </a:p>
          <a:p>
            <a:pPr marL="0" indent="0">
              <a:lnSpc>
                <a:spcPct val="100000"/>
              </a:lnSpc>
              <a:spcBef>
                <a:spcPts val="0"/>
              </a:spcBef>
              <a:buNone/>
            </a:pPr>
            <a:endParaRPr sz="1350" dirty="0"/>
          </a:p>
          <a:p>
            <a:pPr marL="47625" marR="171450" indent="295275">
              <a:lnSpc>
                <a:spcPct val="107000"/>
              </a:lnSpc>
              <a:spcBef>
                <a:spcPts val="900"/>
              </a:spcBef>
              <a:buNone/>
            </a:pPr>
            <a:endParaRPr sz="1350" dirty="0"/>
          </a:p>
          <a:p>
            <a:pPr marL="47625" marR="171450" indent="295275">
              <a:lnSpc>
                <a:spcPct val="107000"/>
              </a:lnSpc>
              <a:spcBef>
                <a:spcPts val="0"/>
              </a:spcBef>
              <a:buNone/>
            </a:pPr>
            <a:endParaRPr sz="1350" dirty="0"/>
          </a:p>
          <a:p>
            <a:pPr marL="47625" marR="171450" indent="0">
              <a:lnSpc>
                <a:spcPct val="107000"/>
              </a:lnSpc>
              <a:spcBef>
                <a:spcPts val="0"/>
              </a:spcBef>
              <a:buNone/>
            </a:pPr>
            <a:endParaRPr sz="1350" dirty="0"/>
          </a:p>
          <a:p>
            <a:pPr marL="0" marR="171450" indent="0">
              <a:lnSpc>
                <a:spcPct val="107000"/>
              </a:lnSpc>
              <a:spcBef>
                <a:spcPts val="0"/>
              </a:spcBef>
              <a:buSzPts val="1100"/>
              <a:buNone/>
            </a:pPr>
            <a:endParaRPr sz="1350" dirty="0"/>
          </a:p>
        </p:txBody>
      </p:sp>
      <p:pic>
        <p:nvPicPr>
          <p:cNvPr id="167" name="Google Shape;167;p25"/>
          <p:cNvPicPr preferRelativeResize="0"/>
          <p:nvPr/>
        </p:nvPicPr>
        <p:blipFill>
          <a:blip r:embed="rId3">
            <a:alphaModFix/>
          </a:blip>
          <a:stretch>
            <a:fillRect/>
          </a:stretch>
        </p:blipFill>
        <p:spPr>
          <a:xfrm>
            <a:off x="7078173" y="1141931"/>
            <a:ext cx="1664494" cy="1714500"/>
          </a:xfrm>
          <a:prstGeom prst="rect">
            <a:avLst/>
          </a:prstGeom>
          <a:noFill/>
          <a:ln>
            <a:noFill/>
          </a:ln>
        </p:spPr>
      </p:pic>
    </p:spTree>
    <p:extLst>
      <p:ext uri="{BB962C8B-B14F-4D97-AF65-F5344CB8AC3E}">
        <p14:creationId xmlns:p14="http://schemas.microsoft.com/office/powerpoint/2010/main" val="693274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txBox="1">
            <a:spLocks noGrp="1"/>
          </p:cNvSpPr>
          <p:nvPr>
            <p:ph type="title"/>
          </p:nvPr>
        </p:nvSpPr>
        <p:spPr>
          <a:xfrm>
            <a:off x="628650" y="1152525"/>
            <a:ext cx="6143175" cy="994275"/>
          </a:xfrm>
          <a:prstGeom prst="rect">
            <a:avLst/>
          </a:prstGeom>
        </p:spPr>
        <p:txBody>
          <a:bodyPr spcFirstLastPara="1" wrap="square" lIns="68569" tIns="34275" rIns="68569" bIns="34275" anchor="ctr" anchorCtr="0">
            <a:noAutofit/>
          </a:bodyPr>
          <a:lstStyle/>
          <a:p>
            <a:pPr marL="47625" marR="171450">
              <a:lnSpc>
                <a:spcPct val="107000"/>
              </a:lnSpc>
              <a:buSzPts val="1100"/>
            </a:pPr>
            <a:r>
              <a:rPr lang="en-US" sz="2400" dirty="0">
                <a:solidFill>
                  <a:schemeClr val="accent1">
                    <a:lumMod val="50000"/>
                  </a:schemeClr>
                </a:solidFill>
              </a:rPr>
              <a:t>Design Thinking for Digital Community Service: A Side-by-Side Learning Course</a:t>
            </a:r>
            <a:endParaRPr sz="2400" dirty="0">
              <a:solidFill>
                <a:schemeClr val="accent1">
                  <a:lumMod val="50000"/>
                </a:schemeClr>
              </a:solidFill>
            </a:endParaRPr>
          </a:p>
        </p:txBody>
      </p:sp>
      <p:sp>
        <p:nvSpPr>
          <p:cNvPr id="166" name="Google Shape;166;p25"/>
          <p:cNvSpPr txBox="1">
            <a:spLocks noGrp="1"/>
          </p:cNvSpPr>
          <p:nvPr>
            <p:ph type="body" idx="1"/>
          </p:nvPr>
        </p:nvSpPr>
        <p:spPr>
          <a:xfrm>
            <a:off x="628650" y="2226469"/>
            <a:ext cx="7959375" cy="3446325"/>
          </a:xfrm>
          <a:prstGeom prst="rect">
            <a:avLst/>
          </a:prstGeom>
        </p:spPr>
        <p:txBody>
          <a:bodyPr spcFirstLastPara="1" wrap="square" lIns="68569" tIns="34275" rIns="68569" bIns="34275" anchor="t" anchorCtr="0">
            <a:noAutofit/>
          </a:bodyPr>
          <a:lstStyle/>
          <a:p>
            <a:pPr marL="0" marR="171450" indent="0">
              <a:lnSpc>
                <a:spcPct val="107000"/>
              </a:lnSpc>
              <a:spcBef>
                <a:spcPts val="450"/>
              </a:spcBef>
              <a:buSzPts val="1100"/>
              <a:buNone/>
            </a:pPr>
            <a:endParaRPr lang="en-US" sz="1800" dirty="0"/>
          </a:p>
          <a:p>
            <a:pPr marL="0" marR="171450" indent="0">
              <a:lnSpc>
                <a:spcPct val="107000"/>
              </a:lnSpc>
              <a:spcBef>
                <a:spcPts val="450"/>
              </a:spcBef>
              <a:buSzPts val="1100"/>
              <a:buNone/>
            </a:pPr>
            <a:r>
              <a:rPr lang="en-US" sz="1800" dirty="0"/>
              <a:t>Assignments</a:t>
            </a:r>
          </a:p>
          <a:p>
            <a:pPr marL="600075" marR="171450" lvl="1">
              <a:lnSpc>
                <a:spcPct val="107000"/>
              </a:lnSpc>
              <a:spcBef>
                <a:spcPts val="450"/>
              </a:spcBef>
              <a:buSzPts val="1100"/>
              <a:buFont typeface="Wingdings" panose="05000000000000000000" pitchFamily="2" charset="2"/>
              <a:buChar char="Ø"/>
            </a:pPr>
            <a:r>
              <a:rPr lang="en-US" sz="1500" dirty="0"/>
              <a:t>Community Description and Problem Identification </a:t>
            </a:r>
          </a:p>
          <a:p>
            <a:pPr marL="600075" marR="171450" lvl="1">
              <a:lnSpc>
                <a:spcPct val="107000"/>
              </a:lnSpc>
              <a:spcBef>
                <a:spcPts val="450"/>
              </a:spcBef>
              <a:buSzPts val="1100"/>
              <a:buFont typeface="Wingdings" panose="05000000000000000000" pitchFamily="2" charset="2"/>
              <a:buChar char="Ø"/>
            </a:pPr>
            <a:r>
              <a:rPr lang="en-US" sz="1500" dirty="0"/>
              <a:t>Project Plan and Goals </a:t>
            </a:r>
          </a:p>
          <a:p>
            <a:pPr marL="600075" marR="171450" lvl="1">
              <a:lnSpc>
                <a:spcPct val="107000"/>
              </a:lnSpc>
              <a:spcBef>
                <a:spcPts val="450"/>
              </a:spcBef>
              <a:buSzPts val="1100"/>
              <a:buFont typeface="Wingdings" panose="05000000000000000000" pitchFamily="2" charset="2"/>
              <a:buChar char="Ø"/>
            </a:pPr>
            <a:r>
              <a:rPr lang="en-US" sz="1500" dirty="0"/>
              <a:t>Data Collection and Analysis </a:t>
            </a:r>
          </a:p>
          <a:p>
            <a:pPr marL="600075" marR="171450" lvl="1">
              <a:lnSpc>
                <a:spcPct val="107000"/>
              </a:lnSpc>
              <a:spcBef>
                <a:spcPts val="450"/>
              </a:spcBef>
              <a:buSzPts val="1100"/>
              <a:buFont typeface="Wingdings" panose="05000000000000000000" pitchFamily="2" charset="2"/>
              <a:buChar char="Ø"/>
            </a:pPr>
            <a:r>
              <a:rPr lang="en-US" sz="1500" dirty="0"/>
              <a:t>Project Report, Evaluation Plan, and Recommendations </a:t>
            </a:r>
          </a:p>
          <a:p>
            <a:pPr marL="600075" marR="171450" lvl="1">
              <a:lnSpc>
                <a:spcPct val="107000"/>
              </a:lnSpc>
              <a:spcBef>
                <a:spcPts val="450"/>
              </a:spcBef>
              <a:buSzPts val="1100"/>
              <a:buFont typeface="Wingdings" panose="05000000000000000000" pitchFamily="2" charset="2"/>
              <a:buChar char="Ø"/>
            </a:pPr>
            <a:r>
              <a:rPr lang="en-US" sz="1500" dirty="0"/>
              <a:t>Class Discussions </a:t>
            </a:r>
          </a:p>
          <a:p>
            <a:pPr marL="0" marR="171450" indent="0">
              <a:lnSpc>
                <a:spcPct val="107000"/>
              </a:lnSpc>
              <a:spcBef>
                <a:spcPts val="0"/>
              </a:spcBef>
              <a:buSzPts val="1100"/>
              <a:buNone/>
            </a:pPr>
            <a:endParaRPr sz="1350" dirty="0"/>
          </a:p>
        </p:txBody>
      </p:sp>
      <p:pic>
        <p:nvPicPr>
          <p:cNvPr id="167" name="Google Shape;167;p25"/>
          <p:cNvPicPr preferRelativeResize="0"/>
          <p:nvPr/>
        </p:nvPicPr>
        <p:blipFill>
          <a:blip r:embed="rId3">
            <a:alphaModFix/>
          </a:blip>
          <a:stretch>
            <a:fillRect/>
          </a:stretch>
        </p:blipFill>
        <p:spPr>
          <a:xfrm>
            <a:off x="7078173" y="1141931"/>
            <a:ext cx="1664494" cy="1714500"/>
          </a:xfrm>
          <a:prstGeom prst="rect">
            <a:avLst/>
          </a:prstGeom>
          <a:noFill/>
          <a:ln>
            <a:noFill/>
          </a:ln>
        </p:spPr>
      </p:pic>
    </p:spTree>
    <p:extLst>
      <p:ext uri="{BB962C8B-B14F-4D97-AF65-F5344CB8AC3E}">
        <p14:creationId xmlns:p14="http://schemas.microsoft.com/office/powerpoint/2010/main" val="2342738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D2B286-2EE6-4B47-B2CC-1B98A36987E4}"/>
              </a:ext>
            </a:extLst>
          </p:cNvPr>
          <p:cNvSpPr>
            <a:spLocks noGrp="1"/>
          </p:cNvSpPr>
          <p:nvPr>
            <p:ph type="body" idx="1"/>
          </p:nvPr>
        </p:nvSpPr>
        <p:spPr/>
        <p:txBody>
          <a:bodyPr/>
          <a:lstStyle/>
          <a:p>
            <a:r>
              <a:rPr lang="en-US" dirty="0">
                <a:solidFill>
                  <a:schemeClr val="accent1"/>
                </a:solidFill>
              </a:rPr>
              <a:t>CBL Capstone course and projects</a:t>
            </a:r>
          </a:p>
        </p:txBody>
      </p:sp>
      <p:sp>
        <p:nvSpPr>
          <p:cNvPr id="3" name="Title 2">
            <a:extLst>
              <a:ext uri="{FF2B5EF4-FFF2-40B4-BE49-F238E27FC236}">
                <a16:creationId xmlns:a16="http://schemas.microsoft.com/office/drawing/2014/main" id="{0A68A88E-D6CF-DE48-915D-F94D98989E3B}"/>
              </a:ext>
            </a:extLst>
          </p:cNvPr>
          <p:cNvSpPr>
            <a:spLocks noGrp="1"/>
          </p:cNvSpPr>
          <p:nvPr>
            <p:ph type="title"/>
          </p:nvPr>
        </p:nvSpPr>
        <p:spPr/>
        <p:txBody>
          <a:bodyPr/>
          <a:lstStyle/>
          <a:p>
            <a:pPr lvl="0"/>
            <a:r>
              <a:rPr lang="en-US" dirty="0"/>
              <a:t>INFO890</a:t>
            </a:r>
          </a:p>
        </p:txBody>
      </p:sp>
    </p:spTree>
    <p:extLst>
      <p:ext uri="{BB962C8B-B14F-4D97-AF65-F5344CB8AC3E}">
        <p14:creationId xmlns:p14="http://schemas.microsoft.com/office/powerpoint/2010/main" val="2377099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9131DD-F7ED-4A46-B25A-68A300ED579F}"/>
              </a:ext>
            </a:extLst>
          </p:cNvPr>
          <p:cNvSpPr>
            <a:spLocks noGrp="1"/>
          </p:cNvSpPr>
          <p:nvPr>
            <p:ph idx="1"/>
          </p:nvPr>
        </p:nvSpPr>
        <p:spPr>
          <a:xfrm>
            <a:off x="537410" y="1268529"/>
            <a:ext cx="8233611" cy="4320941"/>
          </a:xfrm>
        </p:spPr>
        <p:txBody>
          <a:bodyPr/>
          <a:lstStyle/>
          <a:p>
            <a:r>
              <a:rPr lang="en-US" sz="2400" i="1" dirty="0"/>
              <a:t>Xia Lin, PhD</a:t>
            </a:r>
            <a:r>
              <a:rPr lang="en-US" sz="2400" dirty="0"/>
              <a:t> – Professor and Department Head, Information Science, Drexel University </a:t>
            </a:r>
          </a:p>
          <a:p>
            <a:r>
              <a:rPr lang="en-US" sz="2400" i="1" dirty="0"/>
              <a:t>Denise Agosto, PhD</a:t>
            </a:r>
            <a:r>
              <a:rPr lang="en-US" sz="2400" dirty="0"/>
              <a:t> – Professor and Director of the Master’s of Science in Information, Information Science, Drexel University</a:t>
            </a:r>
          </a:p>
          <a:p>
            <a:r>
              <a:rPr lang="en-US" sz="2400" i="1" dirty="0" err="1"/>
              <a:t>Erjia</a:t>
            </a:r>
            <a:r>
              <a:rPr lang="en-US" sz="2400" i="1" dirty="0"/>
              <a:t> Yan, PhD</a:t>
            </a:r>
            <a:r>
              <a:rPr lang="en-US" sz="2400" dirty="0"/>
              <a:t> – Associate Professor, Information Science, Drexel University</a:t>
            </a:r>
          </a:p>
          <a:p>
            <a:r>
              <a:rPr lang="en-US" sz="2400" i="1" dirty="0"/>
              <a:t>Alex Poole, PhD</a:t>
            </a:r>
            <a:r>
              <a:rPr lang="en-US" sz="2400" dirty="0"/>
              <a:t> – Assistant Professor, Information Science, Drexel University</a:t>
            </a:r>
          </a:p>
          <a:p>
            <a:r>
              <a:rPr lang="en-US" sz="2400" i="1" dirty="0"/>
              <a:t>Jane  Greenberg, PhD</a:t>
            </a:r>
            <a:r>
              <a:rPr lang="en-US" sz="2400" dirty="0"/>
              <a:t> – Professor, Information Science, Drexel University</a:t>
            </a:r>
          </a:p>
          <a:p>
            <a:endParaRPr lang="en-US" dirty="0"/>
          </a:p>
        </p:txBody>
      </p:sp>
      <p:sp>
        <p:nvSpPr>
          <p:cNvPr id="3" name="Slide Number Placeholder 2">
            <a:extLst>
              <a:ext uri="{FF2B5EF4-FFF2-40B4-BE49-F238E27FC236}">
                <a16:creationId xmlns:a16="http://schemas.microsoft.com/office/drawing/2014/main" id="{7D385D2B-361C-E94F-B7D7-14DBF0C0AAE6}"/>
              </a:ext>
            </a:extLst>
          </p:cNvPr>
          <p:cNvSpPr>
            <a:spLocks noGrp="1"/>
          </p:cNvSpPr>
          <p:nvPr>
            <p:ph type="sldNum" sz="quarter" idx="12"/>
          </p:nvPr>
        </p:nvSpPr>
        <p:spPr/>
        <p:txBody>
          <a:bodyPr/>
          <a:lstStyle/>
          <a:p>
            <a:pPr algn="r"/>
            <a:r>
              <a:rPr lang="en-US"/>
              <a:t>| </a:t>
            </a:r>
            <a:fld id="{BA13C625-9B67-4A70-A9C3-06D9E61B09A6}" type="slidenum">
              <a:rPr lang="en-US" smtClean="0"/>
              <a:pPr algn="r"/>
              <a:t>3</a:t>
            </a:fld>
            <a:endParaRPr lang="en-US"/>
          </a:p>
        </p:txBody>
      </p:sp>
      <p:sp>
        <p:nvSpPr>
          <p:cNvPr id="4" name="Title 5">
            <a:extLst>
              <a:ext uri="{FF2B5EF4-FFF2-40B4-BE49-F238E27FC236}">
                <a16:creationId xmlns:a16="http://schemas.microsoft.com/office/drawing/2014/main" id="{F6826D3C-44E1-8244-B344-9C1C890874A6}"/>
              </a:ext>
            </a:extLst>
          </p:cNvPr>
          <p:cNvSpPr txBox="1">
            <a:spLocks/>
          </p:cNvSpPr>
          <p:nvPr/>
        </p:nvSpPr>
        <p:spPr>
          <a:xfrm>
            <a:off x="533399" y="130175"/>
            <a:ext cx="8119713" cy="9286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tx2"/>
                </a:solidFill>
                <a:cs typeface="Arial"/>
              </a:rPr>
              <a:t>The Project Team</a:t>
            </a:r>
          </a:p>
        </p:txBody>
      </p:sp>
    </p:spTree>
    <p:extLst>
      <p:ext uri="{BB962C8B-B14F-4D97-AF65-F5344CB8AC3E}">
        <p14:creationId xmlns:p14="http://schemas.microsoft.com/office/powerpoint/2010/main" val="361609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A5286-FE50-4489-9985-8C0BB74EEB48}"/>
              </a:ext>
            </a:extLst>
          </p:cNvPr>
          <p:cNvSpPr>
            <a:spLocks noGrp="1"/>
          </p:cNvSpPr>
          <p:nvPr>
            <p:ph type="title"/>
          </p:nvPr>
        </p:nvSpPr>
        <p:spPr/>
        <p:txBody>
          <a:bodyPr/>
          <a:lstStyle/>
          <a:p>
            <a:pPr algn="ctr"/>
            <a:r>
              <a:rPr lang="en-US" dirty="0"/>
              <a:t>Experiential learning</a:t>
            </a:r>
          </a:p>
        </p:txBody>
      </p:sp>
      <p:sp>
        <p:nvSpPr>
          <p:cNvPr id="3" name="Content Placeholder 2">
            <a:extLst>
              <a:ext uri="{FF2B5EF4-FFF2-40B4-BE49-F238E27FC236}">
                <a16:creationId xmlns:a16="http://schemas.microsoft.com/office/drawing/2014/main" id="{E3978BA6-5A65-4F33-830C-546E55DCBB5C}"/>
              </a:ext>
            </a:extLst>
          </p:cNvPr>
          <p:cNvSpPr>
            <a:spLocks noGrp="1"/>
          </p:cNvSpPr>
          <p:nvPr>
            <p:ph sz="half" idx="1"/>
          </p:nvPr>
        </p:nvSpPr>
        <p:spPr/>
        <p:txBody>
          <a:bodyPr>
            <a:normAutofit fontScale="92500" lnSpcReduction="10000"/>
          </a:bodyPr>
          <a:lstStyle/>
          <a:p>
            <a:r>
              <a:rPr lang="en-US" dirty="0"/>
              <a:t>Experiential learning </a:t>
            </a:r>
          </a:p>
          <a:p>
            <a:pPr lvl="1"/>
            <a:r>
              <a:rPr lang="en-US" dirty="0"/>
              <a:t>Praxis: academic learning with democratic community engagement and civic responsibility </a:t>
            </a:r>
          </a:p>
          <a:p>
            <a:pPr lvl="2"/>
            <a:r>
              <a:rPr lang="en-US" dirty="0"/>
              <a:t>Connect community engagement to course learning outcomes</a:t>
            </a:r>
          </a:p>
          <a:p>
            <a:pPr lvl="1"/>
            <a:r>
              <a:rPr lang="en-US" dirty="0"/>
              <a:t>Reciprocity: faculty, students, and community organizations</a:t>
            </a:r>
          </a:p>
          <a:p>
            <a:pPr lvl="1"/>
            <a:r>
              <a:rPr lang="en-US" dirty="0"/>
              <a:t>Critical reflection</a:t>
            </a:r>
          </a:p>
          <a:p>
            <a:pPr lvl="1"/>
            <a:r>
              <a:rPr lang="en-US" dirty="0"/>
              <a:t>Payoff: </a:t>
            </a:r>
          </a:p>
          <a:p>
            <a:pPr lvl="2"/>
            <a:r>
              <a:rPr lang="en-US" dirty="0"/>
              <a:t>Enriched understanding and learning</a:t>
            </a:r>
          </a:p>
          <a:p>
            <a:pPr lvl="2"/>
            <a:r>
              <a:rPr lang="en-US" dirty="0"/>
              <a:t>Skills development</a:t>
            </a:r>
          </a:p>
          <a:p>
            <a:pPr lvl="3"/>
            <a:r>
              <a:rPr lang="en-US" dirty="0"/>
              <a:t>Management and leadership</a:t>
            </a:r>
          </a:p>
          <a:p>
            <a:pPr lvl="3"/>
            <a:r>
              <a:rPr lang="en-US" dirty="0"/>
              <a:t>Teamwork and interpersonal</a:t>
            </a:r>
          </a:p>
          <a:p>
            <a:pPr lvl="3"/>
            <a:r>
              <a:rPr lang="en-US" dirty="0"/>
              <a:t>Problem-solving and critical thinking</a:t>
            </a:r>
          </a:p>
          <a:p>
            <a:pPr lvl="3"/>
            <a:r>
              <a:rPr lang="en-US" dirty="0"/>
              <a:t>Technical, citizenship, and lifelong learning</a:t>
            </a:r>
          </a:p>
          <a:p>
            <a:pPr lvl="2"/>
            <a:r>
              <a:rPr lang="en-US" dirty="0"/>
              <a:t>Career development and professional socialization</a:t>
            </a:r>
          </a:p>
          <a:p>
            <a:endParaRPr lang="en-US" dirty="0"/>
          </a:p>
        </p:txBody>
      </p:sp>
      <p:sp>
        <p:nvSpPr>
          <p:cNvPr id="6" name="Content Placeholder 5">
            <a:extLst>
              <a:ext uri="{FF2B5EF4-FFF2-40B4-BE49-F238E27FC236}">
                <a16:creationId xmlns:a16="http://schemas.microsoft.com/office/drawing/2014/main" id="{FD23F750-25B0-4CB7-8E35-0B1DBC151AAE}"/>
              </a:ext>
            </a:extLst>
          </p:cNvPr>
          <p:cNvSpPr>
            <a:spLocks noGrp="1"/>
          </p:cNvSpPr>
          <p:nvPr>
            <p:ph sz="half" idx="2"/>
          </p:nvPr>
        </p:nvSpPr>
        <p:spPr/>
        <p:txBody>
          <a:bodyPr>
            <a:normAutofit fontScale="92500" lnSpcReduction="10000"/>
          </a:bodyPr>
          <a:lstStyle/>
          <a:p>
            <a:r>
              <a:rPr lang="en-US" dirty="0"/>
              <a:t>Community-based learning (CBL) (Poole et al., under review)</a:t>
            </a:r>
          </a:p>
          <a:p>
            <a:pPr lvl="1"/>
            <a:r>
              <a:rPr lang="en-US" dirty="0"/>
              <a:t>Work </a:t>
            </a:r>
            <a:r>
              <a:rPr lang="en-US" i="1" dirty="0"/>
              <a:t>with</a:t>
            </a:r>
            <a:r>
              <a:rPr lang="en-US" dirty="0"/>
              <a:t> community, not in service </a:t>
            </a:r>
            <a:r>
              <a:rPr lang="en-US" i="1" dirty="0"/>
              <a:t>to</a:t>
            </a:r>
            <a:r>
              <a:rPr lang="en-US" dirty="0"/>
              <a:t> the community</a:t>
            </a:r>
          </a:p>
          <a:p>
            <a:pPr lvl="1"/>
            <a:r>
              <a:rPr lang="en-US" dirty="0"/>
              <a:t>Eschew missionary mentality</a:t>
            </a:r>
          </a:p>
          <a:p>
            <a:pPr lvl="2"/>
            <a:r>
              <a:rPr lang="en-US" dirty="0"/>
              <a:t>Counter negative public perceptions about LIS professionals’ societal roles</a:t>
            </a:r>
          </a:p>
          <a:p>
            <a:pPr lvl="1"/>
            <a:r>
              <a:rPr lang="en-US" dirty="0"/>
              <a:t>Rhetorical neutrality</a:t>
            </a:r>
          </a:p>
          <a:p>
            <a:pPr lvl="2"/>
            <a:r>
              <a:rPr lang="en-US" dirty="0"/>
              <a:t>Fruitful blend of collaborative activity, learning, and community building</a:t>
            </a:r>
          </a:p>
          <a:p>
            <a:pPr lvl="1"/>
            <a:r>
              <a:rPr lang="en-US" dirty="0"/>
              <a:t>“To learn </a:t>
            </a:r>
            <a:r>
              <a:rPr lang="en-US" i="1" dirty="0"/>
              <a:t>how</a:t>
            </a:r>
            <a:r>
              <a:rPr lang="en-US" dirty="0"/>
              <a:t> to be citizens, students must </a:t>
            </a:r>
            <a:r>
              <a:rPr lang="en-US" i="1" dirty="0"/>
              <a:t>act</a:t>
            </a:r>
            <a:r>
              <a:rPr lang="en-US" dirty="0"/>
              <a:t> as citizens” (Melaville et al., 2006, p. 1).</a:t>
            </a:r>
          </a:p>
        </p:txBody>
      </p:sp>
      <p:pic>
        <p:nvPicPr>
          <p:cNvPr id="4" name="Picture 3">
            <a:extLst>
              <a:ext uri="{FF2B5EF4-FFF2-40B4-BE49-F238E27FC236}">
                <a16:creationId xmlns:a16="http://schemas.microsoft.com/office/drawing/2014/main" id="{903BA7C8-4C12-4F12-AE39-8E903F352408}"/>
              </a:ext>
            </a:extLst>
          </p:cNvPr>
          <p:cNvPicPr>
            <a:picLocks noChangeAspect="1"/>
          </p:cNvPicPr>
          <p:nvPr/>
        </p:nvPicPr>
        <p:blipFill>
          <a:blip r:embed="rId2"/>
          <a:stretch>
            <a:fillRect/>
          </a:stretch>
        </p:blipFill>
        <p:spPr>
          <a:xfrm>
            <a:off x="392413" y="681037"/>
            <a:ext cx="1261206" cy="663109"/>
          </a:xfrm>
          <a:prstGeom prst="rect">
            <a:avLst/>
          </a:prstGeom>
        </p:spPr>
      </p:pic>
      <p:pic>
        <p:nvPicPr>
          <p:cNvPr id="5" name="Picture 4">
            <a:extLst>
              <a:ext uri="{FF2B5EF4-FFF2-40B4-BE49-F238E27FC236}">
                <a16:creationId xmlns:a16="http://schemas.microsoft.com/office/drawing/2014/main" id="{1FA2CC83-90E1-4A2E-902E-D6344FDEE4FF}"/>
              </a:ext>
            </a:extLst>
          </p:cNvPr>
          <p:cNvPicPr>
            <a:picLocks noChangeAspect="1"/>
          </p:cNvPicPr>
          <p:nvPr/>
        </p:nvPicPr>
        <p:blipFill>
          <a:blip r:embed="rId3"/>
          <a:stretch>
            <a:fillRect/>
          </a:stretch>
        </p:blipFill>
        <p:spPr>
          <a:xfrm>
            <a:off x="7061194" y="787747"/>
            <a:ext cx="1793522" cy="449687"/>
          </a:xfrm>
          <a:prstGeom prst="rect">
            <a:avLst/>
          </a:prstGeom>
        </p:spPr>
      </p:pic>
    </p:spTree>
    <p:extLst>
      <p:ext uri="{BB962C8B-B14F-4D97-AF65-F5344CB8AC3E}">
        <p14:creationId xmlns:p14="http://schemas.microsoft.com/office/powerpoint/2010/main" val="272047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2" end="2"/>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9ED19-73B0-48C8-8A09-29CB378F03E7}"/>
              </a:ext>
            </a:extLst>
          </p:cNvPr>
          <p:cNvSpPr>
            <a:spLocks noGrp="1"/>
          </p:cNvSpPr>
          <p:nvPr>
            <p:ph type="title"/>
          </p:nvPr>
        </p:nvSpPr>
        <p:spPr/>
        <p:txBody>
          <a:bodyPr/>
          <a:lstStyle/>
          <a:p>
            <a:pPr algn="ctr"/>
            <a:r>
              <a:rPr lang="en-US" dirty="0"/>
              <a:t>CBL Capstone</a:t>
            </a:r>
          </a:p>
        </p:txBody>
      </p:sp>
      <p:sp>
        <p:nvSpPr>
          <p:cNvPr id="3" name="Content Placeholder 2">
            <a:extLst>
              <a:ext uri="{FF2B5EF4-FFF2-40B4-BE49-F238E27FC236}">
                <a16:creationId xmlns:a16="http://schemas.microsoft.com/office/drawing/2014/main" id="{A69DAA1A-96E4-460E-A60D-E61F039B83A7}"/>
              </a:ext>
            </a:extLst>
          </p:cNvPr>
          <p:cNvSpPr>
            <a:spLocks noGrp="1"/>
          </p:cNvSpPr>
          <p:nvPr>
            <p:ph sz="half" idx="1"/>
          </p:nvPr>
        </p:nvSpPr>
        <p:spPr/>
        <p:txBody>
          <a:bodyPr>
            <a:normAutofit/>
          </a:bodyPr>
          <a:lstStyle/>
          <a:p>
            <a:r>
              <a:rPr lang="en-US" dirty="0"/>
              <a:t>INFO547 = pipeline </a:t>
            </a:r>
          </a:p>
          <a:p>
            <a:r>
              <a:rPr lang="en-US" dirty="0"/>
              <a:t>Individualized culminating experience</a:t>
            </a:r>
          </a:p>
          <a:p>
            <a:pPr lvl="1"/>
            <a:r>
              <a:rPr lang="en-US" dirty="0"/>
              <a:t>Design activities and apply classroom learning to work or research in intended professional fields</a:t>
            </a:r>
          </a:p>
          <a:p>
            <a:r>
              <a:rPr lang="en-US" dirty="0"/>
              <a:t>Integrate domain knowledge with communication, organization, research, and other professional skills</a:t>
            </a:r>
          </a:p>
        </p:txBody>
      </p:sp>
      <p:sp>
        <p:nvSpPr>
          <p:cNvPr id="6" name="Content Placeholder 5">
            <a:extLst>
              <a:ext uri="{FF2B5EF4-FFF2-40B4-BE49-F238E27FC236}">
                <a16:creationId xmlns:a16="http://schemas.microsoft.com/office/drawing/2014/main" id="{01206CD0-AEC2-4406-80E4-CEAB4D4384D2}"/>
              </a:ext>
            </a:extLst>
          </p:cNvPr>
          <p:cNvSpPr>
            <a:spLocks noGrp="1"/>
          </p:cNvSpPr>
          <p:nvPr>
            <p:ph sz="half" idx="2"/>
          </p:nvPr>
        </p:nvSpPr>
        <p:spPr/>
        <p:txBody>
          <a:bodyPr>
            <a:normAutofit/>
          </a:bodyPr>
          <a:lstStyle/>
          <a:p>
            <a:r>
              <a:rPr lang="en-US" dirty="0"/>
              <a:t>Guidelines:</a:t>
            </a:r>
          </a:p>
          <a:p>
            <a:pPr lvl="1"/>
            <a:r>
              <a:rPr lang="en-US" dirty="0"/>
              <a:t>12 hours per week over ten weeks </a:t>
            </a:r>
          </a:p>
          <a:p>
            <a:pPr lvl="1"/>
            <a:r>
              <a:rPr lang="en-US" dirty="0"/>
              <a:t>Professional not clerical work</a:t>
            </a:r>
          </a:p>
          <a:p>
            <a:pPr lvl="2"/>
            <a:r>
              <a:rPr lang="en-US" dirty="0"/>
              <a:t>Project supervisor</a:t>
            </a:r>
          </a:p>
          <a:p>
            <a:pPr lvl="1"/>
            <a:r>
              <a:rPr lang="en-US" dirty="0"/>
              <a:t>Learning objectives</a:t>
            </a:r>
          </a:p>
          <a:p>
            <a:pPr lvl="1"/>
            <a:r>
              <a:rPr lang="en-US" dirty="0"/>
              <a:t>3-4 milestones</a:t>
            </a:r>
          </a:p>
          <a:p>
            <a:pPr lvl="1"/>
            <a:r>
              <a:rPr lang="en-US" dirty="0"/>
              <a:t>Success metrics</a:t>
            </a:r>
          </a:p>
          <a:p>
            <a:endParaRPr lang="en-US" dirty="0"/>
          </a:p>
        </p:txBody>
      </p:sp>
      <p:pic>
        <p:nvPicPr>
          <p:cNvPr id="4" name="Picture 3">
            <a:extLst>
              <a:ext uri="{FF2B5EF4-FFF2-40B4-BE49-F238E27FC236}">
                <a16:creationId xmlns:a16="http://schemas.microsoft.com/office/drawing/2014/main" id="{39B7CE37-F397-49F2-B1C7-7EF860D671CE}"/>
              </a:ext>
            </a:extLst>
          </p:cNvPr>
          <p:cNvPicPr>
            <a:picLocks noChangeAspect="1"/>
          </p:cNvPicPr>
          <p:nvPr/>
        </p:nvPicPr>
        <p:blipFill>
          <a:blip r:embed="rId2"/>
          <a:stretch>
            <a:fillRect/>
          </a:stretch>
        </p:blipFill>
        <p:spPr>
          <a:xfrm>
            <a:off x="628650" y="681037"/>
            <a:ext cx="1162146" cy="611025"/>
          </a:xfrm>
          <a:prstGeom prst="rect">
            <a:avLst/>
          </a:prstGeom>
        </p:spPr>
      </p:pic>
      <p:pic>
        <p:nvPicPr>
          <p:cNvPr id="5" name="Picture 4">
            <a:extLst>
              <a:ext uri="{FF2B5EF4-FFF2-40B4-BE49-F238E27FC236}">
                <a16:creationId xmlns:a16="http://schemas.microsoft.com/office/drawing/2014/main" id="{DD78EBB9-D3FC-463B-9E38-3A73AA9D2A91}"/>
              </a:ext>
            </a:extLst>
          </p:cNvPr>
          <p:cNvPicPr>
            <a:picLocks noChangeAspect="1"/>
          </p:cNvPicPr>
          <p:nvPr/>
        </p:nvPicPr>
        <p:blipFill>
          <a:blip r:embed="rId3"/>
          <a:stretch>
            <a:fillRect/>
          </a:stretch>
        </p:blipFill>
        <p:spPr>
          <a:xfrm>
            <a:off x="6683935" y="789936"/>
            <a:ext cx="2002666" cy="502126"/>
          </a:xfrm>
          <a:prstGeom prst="rect">
            <a:avLst/>
          </a:prstGeom>
        </p:spPr>
      </p:pic>
    </p:spTree>
    <p:extLst>
      <p:ext uri="{BB962C8B-B14F-4D97-AF65-F5344CB8AC3E}">
        <p14:creationId xmlns:p14="http://schemas.microsoft.com/office/powerpoint/2010/main" val="125708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F0BE02-BB32-9F4E-9CBB-F8DC4C3EBAD8}"/>
              </a:ext>
            </a:extLst>
          </p:cNvPr>
          <p:cNvSpPr>
            <a:spLocks noGrp="1"/>
          </p:cNvSpPr>
          <p:nvPr>
            <p:ph idx="1"/>
          </p:nvPr>
        </p:nvSpPr>
        <p:spPr>
          <a:xfrm>
            <a:off x="800100" y="1257300"/>
            <a:ext cx="7762009" cy="4490357"/>
          </a:xfrm>
        </p:spPr>
        <p:txBody>
          <a:bodyPr/>
          <a:lstStyle/>
          <a:p>
            <a:r>
              <a:rPr lang="en-US" sz="2800" dirty="0"/>
              <a:t>Based on your expertise in community information services, information services for marginalized populations, and supporting community access to information, what recommendations do you have for us as we move forward with our work in designing the community-based librarianship certificate program? </a:t>
            </a:r>
          </a:p>
          <a:p>
            <a:pPr marL="0" indent="0">
              <a:buNone/>
            </a:pPr>
            <a:endParaRPr lang="en-US" dirty="0"/>
          </a:p>
        </p:txBody>
      </p:sp>
      <p:sp>
        <p:nvSpPr>
          <p:cNvPr id="3" name="Slide Number Placeholder 2">
            <a:extLst>
              <a:ext uri="{FF2B5EF4-FFF2-40B4-BE49-F238E27FC236}">
                <a16:creationId xmlns:a16="http://schemas.microsoft.com/office/drawing/2014/main" id="{58C5CEAE-86FB-4447-9FD3-5CEDCC682FE0}"/>
              </a:ext>
            </a:extLst>
          </p:cNvPr>
          <p:cNvSpPr>
            <a:spLocks noGrp="1"/>
          </p:cNvSpPr>
          <p:nvPr>
            <p:ph type="sldNum" sz="quarter" idx="12"/>
          </p:nvPr>
        </p:nvSpPr>
        <p:spPr/>
        <p:txBody>
          <a:bodyPr/>
          <a:lstStyle/>
          <a:p>
            <a:pPr algn="r"/>
            <a:r>
              <a:rPr lang="en-US"/>
              <a:t>| </a:t>
            </a:r>
            <a:fld id="{BA13C625-9B67-4A70-A9C3-06D9E61B09A6}" type="slidenum">
              <a:rPr lang="en-US" smtClean="0"/>
              <a:pPr algn="r"/>
              <a:t>32</a:t>
            </a:fld>
            <a:endParaRPr lang="en-US"/>
          </a:p>
        </p:txBody>
      </p:sp>
      <p:sp>
        <p:nvSpPr>
          <p:cNvPr id="4" name="Title 1">
            <a:extLst>
              <a:ext uri="{FF2B5EF4-FFF2-40B4-BE49-F238E27FC236}">
                <a16:creationId xmlns:a16="http://schemas.microsoft.com/office/drawing/2014/main" id="{552A9BBD-C4DC-F641-B57D-C16919474488}"/>
              </a:ext>
            </a:extLst>
          </p:cNvPr>
          <p:cNvSpPr txBox="1">
            <a:spLocks/>
          </p:cNvSpPr>
          <p:nvPr/>
        </p:nvSpPr>
        <p:spPr>
          <a:xfrm>
            <a:off x="609600" y="354707"/>
            <a:ext cx="8305800" cy="60959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tx2">
                    <a:lumMod val="75000"/>
                  </a:schemeClr>
                </a:solidFill>
              </a:rPr>
              <a:t>Discussion Question 1</a:t>
            </a:r>
          </a:p>
        </p:txBody>
      </p:sp>
    </p:spTree>
    <p:extLst>
      <p:ext uri="{BB962C8B-B14F-4D97-AF65-F5344CB8AC3E}">
        <p14:creationId xmlns:p14="http://schemas.microsoft.com/office/powerpoint/2010/main" val="29276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2F6BDC-9E4F-6F41-BFAC-BA9D45424411}"/>
              </a:ext>
            </a:extLst>
          </p:cNvPr>
          <p:cNvSpPr>
            <a:spLocks noGrp="1"/>
          </p:cNvSpPr>
          <p:nvPr>
            <p:ph idx="1"/>
          </p:nvPr>
        </p:nvSpPr>
        <p:spPr>
          <a:xfrm>
            <a:off x="609600" y="1187776"/>
            <a:ext cx="8153400" cy="4374823"/>
          </a:xfrm>
        </p:spPr>
        <p:txBody>
          <a:bodyPr/>
          <a:lstStyle/>
          <a:p>
            <a:r>
              <a:rPr lang="en-US" sz="2800" dirty="0"/>
              <a:t>What should our students learn and know about Community-based library service? </a:t>
            </a:r>
          </a:p>
          <a:p>
            <a:endParaRPr lang="en-US" sz="2800" dirty="0"/>
          </a:p>
          <a:p>
            <a:r>
              <a:rPr lang="en-US" sz="2800" dirty="0"/>
              <a:t>What else should we do to generate more interest to the Certificate of Community-based Librarianship? </a:t>
            </a:r>
          </a:p>
          <a:p>
            <a:endParaRPr lang="en-US" dirty="0"/>
          </a:p>
        </p:txBody>
      </p:sp>
      <p:sp>
        <p:nvSpPr>
          <p:cNvPr id="3" name="Slide Number Placeholder 2">
            <a:extLst>
              <a:ext uri="{FF2B5EF4-FFF2-40B4-BE49-F238E27FC236}">
                <a16:creationId xmlns:a16="http://schemas.microsoft.com/office/drawing/2014/main" id="{AE3AD686-E4F0-E14C-8931-DB5ED041066D}"/>
              </a:ext>
            </a:extLst>
          </p:cNvPr>
          <p:cNvSpPr>
            <a:spLocks noGrp="1"/>
          </p:cNvSpPr>
          <p:nvPr>
            <p:ph type="sldNum" sz="quarter" idx="12"/>
          </p:nvPr>
        </p:nvSpPr>
        <p:spPr/>
        <p:txBody>
          <a:bodyPr/>
          <a:lstStyle/>
          <a:p>
            <a:pPr algn="r"/>
            <a:r>
              <a:rPr lang="en-US"/>
              <a:t>| </a:t>
            </a:r>
            <a:fld id="{BA13C625-9B67-4A70-A9C3-06D9E61B09A6}" type="slidenum">
              <a:rPr lang="en-US" smtClean="0"/>
              <a:pPr algn="r"/>
              <a:t>33</a:t>
            </a:fld>
            <a:endParaRPr lang="en-US"/>
          </a:p>
        </p:txBody>
      </p:sp>
      <p:sp>
        <p:nvSpPr>
          <p:cNvPr id="4" name="Title 1">
            <a:extLst>
              <a:ext uri="{FF2B5EF4-FFF2-40B4-BE49-F238E27FC236}">
                <a16:creationId xmlns:a16="http://schemas.microsoft.com/office/drawing/2014/main" id="{4D5662FA-3975-2A4B-A5DA-4D78EADD486D}"/>
              </a:ext>
            </a:extLst>
          </p:cNvPr>
          <p:cNvSpPr txBox="1">
            <a:spLocks/>
          </p:cNvSpPr>
          <p:nvPr/>
        </p:nvSpPr>
        <p:spPr>
          <a:xfrm>
            <a:off x="609600" y="354707"/>
            <a:ext cx="8305800" cy="60959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tx2">
                    <a:lumMod val="75000"/>
                  </a:schemeClr>
                </a:solidFill>
              </a:rPr>
              <a:t>Discussion Question 2</a:t>
            </a:r>
          </a:p>
        </p:txBody>
      </p:sp>
    </p:spTree>
    <p:extLst>
      <p:ext uri="{BB962C8B-B14F-4D97-AF65-F5344CB8AC3E}">
        <p14:creationId xmlns:p14="http://schemas.microsoft.com/office/powerpoint/2010/main" val="2221992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333B38-408D-994B-B4AF-424AF5CB6101}"/>
              </a:ext>
            </a:extLst>
          </p:cNvPr>
          <p:cNvSpPr>
            <a:spLocks noGrp="1"/>
          </p:cNvSpPr>
          <p:nvPr>
            <p:ph idx="1"/>
          </p:nvPr>
        </p:nvSpPr>
        <p:spPr>
          <a:xfrm>
            <a:off x="546754" y="1348032"/>
            <a:ext cx="8216245" cy="4214567"/>
          </a:xfrm>
        </p:spPr>
        <p:txBody>
          <a:bodyPr/>
          <a:lstStyle/>
          <a:p>
            <a:r>
              <a:rPr lang="en-US" sz="2800" dirty="0"/>
              <a:t>The goal of this grant project is to create a locally-adaptable curriculum that other universities and professional education organizations can build on and adapt. How might the CBL program we’re building be useful in your own organization? What suggestions do you have for making what we’re building more useful to the communities with which you work?</a:t>
            </a:r>
          </a:p>
          <a:p>
            <a:endParaRPr lang="en-US" dirty="0"/>
          </a:p>
        </p:txBody>
      </p:sp>
      <p:sp>
        <p:nvSpPr>
          <p:cNvPr id="3" name="Slide Number Placeholder 2">
            <a:extLst>
              <a:ext uri="{FF2B5EF4-FFF2-40B4-BE49-F238E27FC236}">
                <a16:creationId xmlns:a16="http://schemas.microsoft.com/office/drawing/2014/main" id="{137556B1-BDDF-2949-8006-A387E68D104D}"/>
              </a:ext>
            </a:extLst>
          </p:cNvPr>
          <p:cNvSpPr>
            <a:spLocks noGrp="1"/>
          </p:cNvSpPr>
          <p:nvPr>
            <p:ph type="sldNum" sz="quarter" idx="12"/>
          </p:nvPr>
        </p:nvSpPr>
        <p:spPr/>
        <p:txBody>
          <a:bodyPr/>
          <a:lstStyle/>
          <a:p>
            <a:pPr algn="r"/>
            <a:r>
              <a:rPr lang="en-US"/>
              <a:t>| </a:t>
            </a:r>
            <a:fld id="{BA13C625-9B67-4A70-A9C3-06D9E61B09A6}" type="slidenum">
              <a:rPr lang="en-US" smtClean="0"/>
              <a:pPr algn="r"/>
              <a:t>34</a:t>
            </a:fld>
            <a:endParaRPr lang="en-US"/>
          </a:p>
        </p:txBody>
      </p:sp>
      <p:sp>
        <p:nvSpPr>
          <p:cNvPr id="4" name="Title 1">
            <a:extLst>
              <a:ext uri="{FF2B5EF4-FFF2-40B4-BE49-F238E27FC236}">
                <a16:creationId xmlns:a16="http://schemas.microsoft.com/office/drawing/2014/main" id="{ADE5081D-3670-004E-88A0-E1AC06E930CF}"/>
              </a:ext>
            </a:extLst>
          </p:cNvPr>
          <p:cNvSpPr txBox="1">
            <a:spLocks/>
          </p:cNvSpPr>
          <p:nvPr/>
        </p:nvSpPr>
        <p:spPr>
          <a:xfrm>
            <a:off x="609600" y="354707"/>
            <a:ext cx="8305800" cy="60959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tx2">
                    <a:lumMod val="75000"/>
                  </a:schemeClr>
                </a:solidFill>
              </a:rPr>
              <a:t>Discussion Question 3</a:t>
            </a:r>
          </a:p>
        </p:txBody>
      </p:sp>
    </p:spTree>
    <p:extLst>
      <p:ext uri="{BB962C8B-B14F-4D97-AF65-F5344CB8AC3E}">
        <p14:creationId xmlns:p14="http://schemas.microsoft.com/office/powerpoint/2010/main" val="2457621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D91EF2-B350-574C-AC51-F81F50881D93}"/>
              </a:ext>
            </a:extLst>
          </p:cNvPr>
          <p:cNvSpPr>
            <a:spLocks noGrp="1"/>
          </p:cNvSpPr>
          <p:nvPr>
            <p:ph idx="1"/>
          </p:nvPr>
        </p:nvSpPr>
        <p:spPr>
          <a:xfrm>
            <a:off x="609600" y="1206630"/>
            <a:ext cx="8153400" cy="4355969"/>
          </a:xfrm>
        </p:spPr>
        <p:txBody>
          <a:bodyPr/>
          <a:lstStyle/>
          <a:p>
            <a:r>
              <a:rPr lang="en-US" sz="2800" dirty="0"/>
              <a:t>For this project, what may we learn from other community-based learning activities at Drexel and your places? </a:t>
            </a:r>
          </a:p>
          <a:p>
            <a:endParaRPr lang="en-US" sz="2800" dirty="0"/>
          </a:p>
          <a:p>
            <a:r>
              <a:rPr lang="en-US" sz="2800" dirty="0"/>
              <a:t>How should we evaluate/enhance course materials for the three courses?  </a:t>
            </a:r>
          </a:p>
        </p:txBody>
      </p:sp>
      <p:sp>
        <p:nvSpPr>
          <p:cNvPr id="3" name="Slide Number Placeholder 2">
            <a:extLst>
              <a:ext uri="{FF2B5EF4-FFF2-40B4-BE49-F238E27FC236}">
                <a16:creationId xmlns:a16="http://schemas.microsoft.com/office/drawing/2014/main" id="{7C3C739F-26FF-734A-B32C-7729473CDD77}"/>
              </a:ext>
            </a:extLst>
          </p:cNvPr>
          <p:cNvSpPr>
            <a:spLocks noGrp="1"/>
          </p:cNvSpPr>
          <p:nvPr>
            <p:ph type="sldNum" sz="quarter" idx="12"/>
          </p:nvPr>
        </p:nvSpPr>
        <p:spPr/>
        <p:txBody>
          <a:bodyPr/>
          <a:lstStyle/>
          <a:p>
            <a:pPr algn="r"/>
            <a:r>
              <a:rPr lang="en-US"/>
              <a:t>| </a:t>
            </a:r>
            <a:fld id="{BA13C625-9B67-4A70-A9C3-06D9E61B09A6}" type="slidenum">
              <a:rPr lang="en-US" smtClean="0"/>
              <a:pPr algn="r"/>
              <a:t>35</a:t>
            </a:fld>
            <a:endParaRPr lang="en-US"/>
          </a:p>
        </p:txBody>
      </p:sp>
      <p:sp>
        <p:nvSpPr>
          <p:cNvPr id="4" name="Title 1">
            <a:extLst>
              <a:ext uri="{FF2B5EF4-FFF2-40B4-BE49-F238E27FC236}">
                <a16:creationId xmlns:a16="http://schemas.microsoft.com/office/drawing/2014/main" id="{1FC3FE3E-2277-314F-803F-6030009BD1DC}"/>
              </a:ext>
            </a:extLst>
          </p:cNvPr>
          <p:cNvSpPr txBox="1">
            <a:spLocks/>
          </p:cNvSpPr>
          <p:nvPr/>
        </p:nvSpPr>
        <p:spPr>
          <a:xfrm>
            <a:off x="609600" y="354707"/>
            <a:ext cx="8305800" cy="60959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tx2">
                    <a:lumMod val="75000"/>
                  </a:schemeClr>
                </a:solidFill>
              </a:rPr>
              <a:t>Discussion Question 4</a:t>
            </a:r>
          </a:p>
        </p:txBody>
      </p:sp>
    </p:spTree>
    <p:extLst>
      <p:ext uri="{BB962C8B-B14F-4D97-AF65-F5344CB8AC3E}">
        <p14:creationId xmlns:p14="http://schemas.microsoft.com/office/powerpoint/2010/main" val="2333798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99E43B-BE6C-1846-9C54-FFFAA07370CB}"/>
              </a:ext>
            </a:extLst>
          </p:cNvPr>
          <p:cNvSpPr>
            <a:spLocks noGrp="1"/>
          </p:cNvSpPr>
          <p:nvPr>
            <p:ph idx="1"/>
          </p:nvPr>
        </p:nvSpPr>
        <p:spPr>
          <a:xfrm>
            <a:off x="631596" y="1319752"/>
            <a:ext cx="8131404" cy="4242847"/>
          </a:xfrm>
        </p:spPr>
        <p:txBody>
          <a:bodyPr/>
          <a:lstStyle/>
          <a:p>
            <a:r>
              <a:rPr lang="en-US" sz="2800" dirty="0"/>
              <a:t>Comments, Suggestions? </a:t>
            </a:r>
          </a:p>
          <a:p>
            <a:endParaRPr lang="en-US" sz="2800" dirty="0"/>
          </a:p>
          <a:p>
            <a:r>
              <a:rPr lang="en-US" sz="2800" dirty="0"/>
              <a:t>Next step, next meeting?  </a:t>
            </a:r>
          </a:p>
        </p:txBody>
      </p:sp>
      <p:sp>
        <p:nvSpPr>
          <p:cNvPr id="3" name="Slide Number Placeholder 2">
            <a:extLst>
              <a:ext uri="{FF2B5EF4-FFF2-40B4-BE49-F238E27FC236}">
                <a16:creationId xmlns:a16="http://schemas.microsoft.com/office/drawing/2014/main" id="{2E6B7792-52EC-9746-B5D0-F621EF26D30D}"/>
              </a:ext>
            </a:extLst>
          </p:cNvPr>
          <p:cNvSpPr>
            <a:spLocks noGrp="1"/>
          </p:cNvSpPr>
          <p:nvPr>
            <p:ph type="sldNum" sz="quarter" idx="12"/>
          </p:nvPr>
        </p:nvSpPr>
        <p:spPr/>
        <p:txBody>
          <a:bodyPr/>
          <a:lstStyle/>
          <a:p>
            <a:pPr algn="r"/>
            <a:r>
              <a:rPr lang="en-US"/>
              <a:t>| </a:t>
            </a:r>
            <a:fld id="{BA13C625-9B67-4A70-A9C3-06D9E61B09A6}" type="slidenum">
              <a:rPr lang="en-US" smtClean="0"/>
              <a:pPr algn="r"/>
              <a:t>36</a:t>
            </a:fld>
            <a:endParaRPr lang="en-US"/>
          </a:p>
        </p:txBody>
      </p:sp>
      <p:sp>
        <p:nvSpPr>
          <p:cNvPr id="4" name="Title 1">
            <a:extLst>
              <a:ext uri="{FF2B5EF4-FFF2-40B4-BE49-F238E27FC236}">
                <a16:creationId xmlns:a16="http://schemas.microsoft.com/office/drawing/2014/main" id="{C2EC2138-4738-EE43-A28A-075E2FA4A7EE}"/>
              </a:ext>
            </a:extLst>
          </p:cNvPr>
          <p:cNvSpPr txBox="1">
            <a:spLocks/>
          </p:cNvSpPr>
          <p:nvPr/>
        </p:nvSpPr>
        <p:spPr>
          <a:xfrm>
            <a:off x="609600" y="354707"/>
            <a:ext cx="8305800" cy="60959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tx2">
                    <a:lumMod val="75000"/>
                  </a:schemeClr>
                </a:solidFill>
              </a:rPr>
              <a:t>Open Discussion</a:t>
            </a:r>
          </a:p>
        </p:txBody>
      </p:sp>
    </p:spTree>
    <p:extLst>
      <p:ext uri="{BB962C8B-B14F-4D97-AF65-F5344CB8AC3E}">
        <p14:creationId xmlns:p14="http://schemas.microsoft.com/office/powerpoint/2010/main" val="31693279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758239-42F2-1F47-B57B-66E58B00E177}"/>
              </a:ext>
            </a:extLst>
          </p:cNvPr>
          <p:cNvSpPr>
            <a:spLocks noGrp="1"/>
          </p:cNvSpPr>
          <p:nvPr>
            <p:ph idx="1"/>
          </p:nvPr>
        </p:nvSpPr>
        <p:spPr/>
        <p:txBody>
          <a:bodyPr/>
          <a:lstStyle/>
          <a:p>
            <a:pPr marL="0" indent="0">
              <a:buNone/>
            </a:pPr>
            <a:r>
              <a:rPr lang="en-US" sz="4800" dirty="0"/>
              <a:t>Thank you all for your participation!</a:t>
            </a:r>
          </a:p>
        </p:txBody>
      </p:sp>
      <p:sp>
        <p:nvSpPr>
          <p:cNvPr id="3" name="Slide Number Placeholder 2">
            <a:extLst>
              <a:ext uri="{FF2B5EF4-FFF2-40B4-BE49-F238E27FC236}">
                <a16:creationId xmlns:a16="http://schemas.microsoft.com/office/drawing/2014/main" id="{BDD19BEB-4E57-0C4E-A5B9-25D02D48CB0A}"/>
              </a:ext>
            </a:extLst>
          </p:cNvPr>
          <p:cNvSpPr>
            <a:spLocks noGrp="1"/>
          </p:cNvSpPr>
          <p:nvPr>
            <p:ph type="sldNum" sz="quarter" idx="12"/>
          </p:nvPr>
        </p:nvSpPr>
        <p:spPr/>
        <p:txBody>
          <a:bodyPr/>
          <a:lstStyle/>
          <a:p>
            <a:pPr algn="r"/>
            <a:r>
              <a:rPr lang="en-US"/>
              <a:t>| </a:t>
            </a:r>
            <a:fld id="{BA13C625-9B67-4A70-A9C3-06D9E61B09A6}" type="slidenum">
              <a:rPr lang="en-US" smtClean="0"/>
              <a:pPr algn="r"/>
              <a:t>37</a:t>
            </a:fld>
            <a:endParaRPr lang="en-US"/>
          </a:p>
        </p:txBody>
      </p:sp>
    </p:spTree>
    <p:extLst>
      <p:ext uri="{BB962C8B-B14F-4D97-AF65-F5344CB8AC3E}">
        <p14:creationId xmlns:p14="http://schemas.microsoft.com/office/powerpoint/2010/main" val="3121464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9131DD-F7ED-4A46-B25A-68A300ED579F}"/>
              </a:ext>
            </a:extLst>
          </p:cNvPr>
          <p:cNvSpPr>
            <a:spLocks noGrp="1"/>
          </p:cNvSpPr>
          <p:nvPr>
            <p:ph idx="1"/>
          </p:nvPr>
        </p:nvSpPr>
        <p:spPr>
          <a:xfrm>
            <a:off x="228600" y="854765"/>
            <a:ext cx="8497957" cy="4969565"/>
          </a:xfrm>
        </p:spPr>
        <p:txBody>
          <a:bodyPr/>
          <a:lstStyle/>
          <a:p>
            <a:r>
              <a:rPr lang="en-US" sz="2200" i="1" dirty="0"/>
              <a:t>Jennifer Chang</a:t>
            </a:r>
            <a:r>
              <a:rPr lang="en-US" sz="2200" dirty="0"/>
              <a:t> – Chief, Central Public Services Division, Free Library of Philadelphia (FLP)</a:t>
            </a:r>
          </a:p>
          <a:p>
            <a:r>
              <a:rPr lang="en-US" sz="2200" i="1" dirty="0"/>
              <a:t>Veronica Britto</a:t>
            </a:r>
            <a:r>
              <a:rPr lang="en-US" sz="2200" dirty="0"/>
              <a:t> – Cluster Leader, Free Library of Philadelphia (FLP)</a:t>
            </a:r>
          </a:p>
          <a:p>
            <a:r>
              <a:rPr lang="en-US" sz="2200" i="1" dirty="0"/>
              <a:t>Shannon </a:t>
            </a:r>
            <a:r>
              <a:rPr lang="en-US" sz="2200" i="1" dirty="0" err="1"/>
              <a:t>Oltmann</a:t>
            </a:r>
            <a:r>
              <a:rPr lang="en-US" sz="2200" i="1" dirty="0"/>
              <a:t>, PhD</a:t>
            </a:r>
            <a:r>
              <a:rPr lang="en-US" sz="2200" dirty="0"/>
              <a:t> – Associate Professor, School of Information Science, University of Kentucky</a:t>
            </a:r>
          </a:p>
          <a:p>
            <a:r>
              <a:rPr lang="en-US" sz="2200" i="1" dirty="0"/>
              <a:t>Angela Lindo</a:t>
            </a:r>
            <a:r>
              <a:rPr lang="en-US" sz="2200" dirty="0"/>
              <a:t> – Librarian, New York Public Library</a:t>
            </a:r>
          </a:p>
          <a:p>
            <a:r>
              <a:rPr lang="en-US" sz="2200" i="1" dirty="0"/>
              <a:t>Katharine </a:t>
            </a:r>
            <a:r>
              <a:rPr lang="en-US" sz="2200" i="1" dirty="0" err="1"/>
              <a:t>Travaline</a:t>
            </a:r>
            <a:r>
              <a:rPr lang="en-US" sz="2200" dirty="0"/>
              <a:t> – Associate Director Programs and Special Projects, </a:t>
            </a:r>
            <a:r>
              <a:rPr lang="en-US" sz="2200" dirty="0" err="1"/>
              <a:t>Dornsife</a:t>
            </a:r>
            <a:r>
              <a:rPr lang="en-US" sz="2200" dirty="0"/>
              <a:t> Center for Neighborhood Partnerships</a:t>
            </a:r>
          </a:p>
          <a:p>
            <a:r>
              <a:rPr lang="en-US" sz="2200" i="1" dirty="0"/>
              <a:t>Jennifer Johnson </a:t>
            </a:r>
            <a:r>
              <a:rPr lang="en-US" sz="2200" i="1" dirty="0" err="1"/>
              <a:t>Kebea</a:t>
            </a:r>
            <a:r>
              <a:rPr lang="en-US" sz="2200" i="1" dirty="0"/>
              <a:t>, </a:t>
            </a:r>
            <a:r>
              <a:rPr lang="en-US" sz="2200" i="1"/>
              <a:t>Ed.D.</a:t>
            </a:r>
            <a:r>
              <a:rPr lang="en-US" sz="2200"/>
              <a:t> </a:t>
            </a:r>
            <a:r>
              <a:rPr lang="en-US" sz="2200" dirty="0"/>
              <a:t>– Executive Director, Lindy Center for Civic Engagement, Drexel University</a:t>
            </a:r>
          </a:p>
          <a:p>
            <a:r>
              <a:rPr lang="en-US" sz="2200" i="1" dirty="0"/>
              <a:t>Carrie </a:t>
            </a:r>
            <a:r>
              <a:rPr lang="en-US" sz="2200" i="1" dirty="0" err="1"/>
              <a:t>Hutnick</a:t>
            </a:r>
            <a:r>
              <a:rPr lang="en-US" sz="2200" dirty="0"/>
              <a:t> –  Associate Director, Lindy Center for Civic Engagement, Drexel University</a:t>
            </a:r>
          </a:p>
        </p:txBody>
      </p:sp>
      <p:sp>
        <p:nvSpPr>
          <p:cNvPr id="3" name="Slide Number Placeholder 2">
            <a:extLst>
              <a:ext uri="{FF2B5EF4-FFF2-40B4-BE49-F238E27FC236}">
                <a16:creationId xmlns:a16="http://schemas.microsoft.com/office/drawing/2014/main" id="{7D385D2B-361C-E94F-B7D7-14DBF0C0AAE6}"/>
              </a:ext>
            </a:extLst>
          </p:cNvPr>
          <p:cNvSpPr>
            <a:spLocks noGrp="1"/>
          </p:cNvSpPr>
          <p:nvPr>
            <p:ph type="sldNum" sz="quarter" idx="12"/>
          </p:nvPr>
        </p:nvSpPr>
        <p:spPr/>
        <p:txBody>
          <a:bodyPr/>
          <a:lstStyle/>
          <a:p>
            <a:pPr algn="r"/>
            <a:r>
              <a:rPr lang="en-US"/>
              <a:t>| </a:t>
            </a:r>
            <a:fld id="{BA13C625-9B67-4A70-A9C3-06D9E61B09A6}" type="slidenum">
              <a:rPr lang="en-US" smtClean="0"/>
              <a:pPr algn="r"/>
              <a:t>4</a:t>
            </a:fld>
            <a:endParaRPr lang="en-US"/>
          </a:p>
        </p:txBody>
      </p:sp>
      <p:sp>
        <p:nvSpPr>
          <p:cNvPr id="4" name="Title 5">
            <a:extLst>
              <a:ext uri="{FF2B5EF4-FFF2-40B4-BE49-F238E27FC236}">
                <a16:creationId xmlns:a16="http://schemas.microsoft.com/office/drawing/2014/main" id="{F6826D3C-44E1-8244-B344-9C1C890874A6}"/>
              </a:ext>
            </a:extLst>
          </p:cNvPr>
          <p:cNvSpPr txBox="1">
            <a:spLocks/>
          </p:cNvSpPr>
          <p:nvPr/>
        </p:nvSpPr>
        <p:spPr>
          <a:xfrm>
            <a:off x="533399" y="130175"/>
            <a:ext cx="8119713" cy="9286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tx2"/>
                </a:solidFill>
                <a:cs typeface="Arial"/>
              </a:rPr>
              <a:t>The Advisory Board</a:t>
            </a:r>
          </a:p>
        </p:txBody>
      </p:sp>
    </p:spTree>
    <p:extLst>
      <p:ext uri="{BB962C8B-B14F-4D97-AF65-F5344CB8AC3E}">
        <p14:creationId xmlns:p14="http://schemas.microsoft.com/office/powerpoint/2010/main" val="2016111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5D990C-4299-45C1-B8A7-B52B2929BDC5}"/>
              </a:ext>
            </a:extLst>
          </p:cNvPr>
          <p:cNvSpPr>
            <a:spLocks noGrp="1"/>
          </p:cNvSpPr>
          <p:nvPr>
            <p:ph type="title"/>
          </p:nvPr>
        </p:nvSpPr>
        <p:spPr>
          <a:xfrm>
            <a:off x="533399" y="130175"/>
            <a:ext cx="8251371" cy="550181"/>
          </a:xfrm>
        </p:spPr>
        <p:txBody>
          <a:bodyPr/>
          <a:lstStyle/>
          <a:p>
            <a:r>
              <a:rPr lang="en-US" dirty="0">
                <a:cs typeface="Arial"/>
              </a:rPr>
              <a:t>The IMLS CBL Project</a:t>
            </a:r>
          </a:p>
        </p:txBody>
      </p:sp>
      <p:sp>
        <p:nvSpPr>
          <p:cNvPr id="2" name="Content Placeholder 1">
            <a:extLst>
              <a:ext uri="{FF2B5EF4-FFF2-40B4-BE49-F238E27FC236}">
                <a16:creationId xmlns:a16="http://schemas.microsoft.com/office/drawing/2014/main" id="{AB94C81D-0B3B-4C44-89FA-02D9A04A1B7C}"/>
              </a:ext>
            </a:extLst>
          </p:cNvPr>
          <p:cNvSpPr>
            <a:spLocks noGrp="1"/>
          </p:cNvSpPr>
          <p:nvPr>
            <p:ph sz="quarter" idx="13"/>
          </p:nvPr>
        </p:nvSpPr>
        <p:spPr>
          <a:xfrm>
            <a:off x="533400" y="838200"/>
            <a:ext cx="7772400" cy="5010807"/>
          </a:xfrm>
        </p:spPr>
        <p:txBody>
          <a:bodyPr anchor="t"/>
          <a:lstStyle/>
          <a:p>
            <a:r>
              <a:rPr lang="en-US" sz="2400" dirty="0">
                <a:cs typeface="Arial"/>
              </a:rPr>
              <a:t>CBL</a:t>
            </a:r>
          </a:p>
          <a:p>
            <a:pPr lvl="1"/>
            <a:r>
              <a:rPr lang="en-US" sz="2000" dirty="0">
                <a:cs typeface="Arial"/>
              </a:rPr>
              <a:t>Community-Based Learning </a:t>
            </a:r>
          </a:p>
          <a:p>
            <a:pPr lvl="1"/>
            <a:r>
              <a:rPr lang="en-US" sz="2000" dirty="0">
                <a:cs typeface="Arial"/>
              </a:rPr>
              <a:t>Community-Based Librarianship</a:t>
            </a:r>
          </a:p>
          <a:p>
            <a:r>
              <a:rPr lang="en-US" sz="2400" dirty="0">
                <a:cs typeface="Arial"/>
              </a:rPr>
              <a:t> Project Goals</a:t>
            </a:r>
          </a:p>
          <a:p>
            <a:pPr marL="914400" lvl="1" indent="-457200">
              <a:buFont typeface="+mj-lt"/>
              <a:buAutoNum type="arabicParenR"/>
            </a:pPr>
            <a:r>
              <a:rPr lang="en-US" sz="2000" dirty="0"/>
              <a:t>Develop and implement a Graduate Certificate that can be stand-alone or integrated into an ALA-accredited LIS degree program; </a:t>
            </a:r>
          </a:p>
          <a:p>
            <a:pPr marL="914400" lvl="1" indent="-457200">
              <a:buFont typeface="+mj-lt"/>
              <a:buAutoNum type="arabicParenR"/>
            </a:pPr>
            <a:r>
              <a:rPr lang="en-US" sz="2000" dirty="0"/>
              <a:t>Educate 12 IMLS Fellows who will have skills and knowledge in design, development, and management of community-based service projects for libraries;</a:t>
            </a:r>
            <a:endParaRPr lang="en-US" sz="2000" dirty="0">
              <a:cs typeface="times new roman"/>
            </a:endParaRPr>
          </a:p>
          <a:p>
            <a:pPr marL="914400" lvl="1" indent="-457200">
              <a:buFont typeface="+mj-lt"/>
              <a:buAutoNum type="arabicParenR"/>
            </a:pPr>
            <a:r>
              <a:rPr lang="en-US" sz="2000" dirty="0"/>
              <a:t>Develop a community-based learning model for LIS education and sharing the model with other LIS programs nationwide </a:t>
            </a:r>
          </a:p>
          <a:p>
            <a:pPr lvl="2"/>
            <a:endParaRPr lang="en-US" sz="1200" dirty="0">
              <a:cs typeface="times new roman"/>
            </a:endParaRPr>
          </a:p>
        </p:txBody>
      </p:sp>
      <p:sp>
        <p:nvSpPr>
          <p:cNvPr id="3" name="Slide Number Placeholder 2">
            <a:extLst>
              <a:ext uri="{FF2B5EF4-FFF2-40B4-BE49-F238E27FC236}">
                <a16:creationId xmlns:a16="http://schemas.microsoft.com/office/drawing/2014/main" id="{56A44184-D38F-4A97-80C7-19CDDA153F97}"/>
              </a:ext>
            </a:extLst>
          </p:cNvPr>
          <p:cNvSpPr>
            <a:spLocks noGrp="1"/>
          </p:cNvSpPr>
          <p:nvPr>
            <p:ph type="sldNum" sz="quarter" idx="4"/>
          </p:nvPr>
        </p:nvSpPr>
        <p:spPr/>
        <p:txBody>
          <a:bodyPr/>
          <a:lstStyle/>
          <a:p>
            <a:pPr algn="r"/>
            <a:r>
              <a:rPr lang="en-US"/>
              <a:t>| </a:t>
            </a:r>
            <a:fld id="{BA13C625-9B67-4A70-A9C3-06D9E61B09A6}" type="slidenum">
              <a:rPr lang="en-US" smtClean="0"/>
              <a:pPr algn="r"/>
              <a:t>5</a:t>
            </a:fld>
            <a:endParaRPr lang="en-US"/>
          </a:p>
        </p:txBody>
      </p:sp>
    </p:spTree>
    <p:extLst>
      <p:ext uri="{BB962C8B-B14F-4D97-AF65-F5344CB8AC3E}">
        <p14:creationId xmlns:p14="http://schemas.microsoft.com/office/powerpoint/2010/main" val="57826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ssolve">
                                      <p:cBhvr>
                                        <p:cTn id="10" dur="500"/>
                                        <p:tgtEl>
                                          <p:spTgt spid="2">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dissolv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dissolve">
                                      <p:cBhvr>
                                        <p:cTn id="18" dur="500"/>
                                        <p:tgtEl>
                                          <p:spTgt spid="2">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dissolve">
                                      <p:cBhvr>
                                        <p:cTn id="21" dur="500"/>
                                        <p:tgtEl>
                                          <p:spTgt spid="2">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dissolve">
                                      <p:cBhvr>
                                        <p:cTn id="24" dur="500"/>
                                        <p:tgtEl>
                                          <p:spTgt spid="2">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dissolv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0AB42C-4C82-8E43-AFB1-6BD22EA75EB7}"/>
              </a:ext>
            </a:extLst>
          </p:cNvPr>
          <p:cNvSpPr>
            <a:spLocks noGrp="1"/>
          </p:cNvSpPr>
          <p:nvPr>
            <p:ph idx="1"/>
          </p:nvPr>
        </p:nvSpPr>
        <p:spPr>
          <a:xfrm>
            <a:off x="398206" y="1066800"/>
            <a:ext cx="8229600" cy="4419600"/>
          </a:xfrm>
        </p:spPr>
        <p:txBody>
          <a:bodyPr/>
          <a:lstStyle/>
          <a:p>
            <a:r>
              <a:rPr lang="en-US" sz="2400" dirty="0"/>
              <a:t> Drexel University</a:t>
            </a:r>
          </a:p>
          <a:p>
            <a:pPr lvl="1"/>
            <a:r>
              <a:rPr lang="en-US" sz="2000" dirty="0"/>
              <a:t>Drexel’s vision: “a University with a difference” </a:t>
            </a:r>
          </a:p>
          <a:p>
            <a:pPr lvl="1"/>
            <a:r>
              <a:rPr lang="en-US" sz="2000" dirty="0"/>
              <a:t>Fry: most civically-engaged university in United States</a:t>
            </a:r>
          </a:p>
          <a:p>
            <a:r>
              <a:rPr lang="en-US" sz="2400" dirty="0"/>
              <a:t>Drexel MSI/LIS</a:t>
            </a:r>
          </a:p>
          <a:p>
            <a:pPr lvl="1"/>
            <a:r>
              <a:rPr lang="en-US" sz="2000" dirty="0"/>
              <a:t>Intersection of people, information, and technology </a:t>
            </a:r>
          </a:p>
          <a:p>
            <a:pPr lvl="2"/>
            <a:r>
              <a:rPr lang="en-US" sz="1800" dirty="0"/>
              <a:t>Balance theory and practice</a:t>
            </a:r>
          </a:p>
          <a:p>
            <a:pPr lvl="2"/>
            <a:r>
              <a:rPr lang="en-US" sz="1800" dirty="0"/>
              <a:t>Interpersonal skills</a:t>
            </a:r>
          </a:p>
          <a:p>
            <a:pPr lvl="2"/>
            <a:r>
              <a:rPr lang="en-US" sz="1800" dirty="0"/>
              <a:t>Practical experience and expertise</a:t>
            </a:r>
          </a:p>
          <a:p>
            <a:pPr lvl="2"/>
            <a:r>
              <a:rPr lang="en-US" sz="1800" dirty="0"/>
              <a:t>Collaboration across departments/institutions</a:t>
            </a:r>
          </a:p>
          <a:p>
            <a:pPr lvl="2"/>
            <a:r>
              <a:rPr lang="en-US" sz="1800" dirty="0"/>
              <a:t>A range of information and data-oriented careers</a:t>
            </a:r>
          </a:p>
          <a:p>
            <a:pPr lvl="3"/>
            <a:r>
              <a:rPr lang="en-US" sz="1600" dirty="0"/>
              <a:t>Information organizations of all types</a:t>
            </a:r>
          </a:p>
          <a:p>
            <a:endParaRPr lang="en-US" dirty="0"/>
          </a:p>
        </p:txBody>
      </p:sp>
      <p:sp>
        <p:nvSpPr>
          <p:cNvPr id="4" name="Slide Number Placeholder 3">
            <a:extLst>
              <a:ext uri="{FF2B5EF4-FFF2-40B4-BE49-F238E27FC236}">
                <a16:creationId xmlns:a16="http://schemas.microsoft.com/office/drawing/2014/main" id="{80539DC0-65A1-574D-98DC-6E666F2C9DD5}"/>
              </a:ext>
            </a:extLst>
          </p:cNvPr>
          <p:cNvSpPr>
            <a:spLocks noGrp="1"/>
          </p:cNvSpPr>
          <p:nvPr>
            <p:ph type="sldNum" sz="quarter" idx="4"/>
          </p:nvPr>
        </p:nvSpPr>
        <p:spPr>
          <a:xfrm>
            <a:off x="8305800" y="6362700"/>
            <a:ext cx="609600" cy="365125"/>
          </a:xfrm>
          <a:prstGeom prst="rect">
            <a:avLst/>
          </a:prstGeom>
        </p:spPr>
        <p:txBody>
          <a:bodyPr/>
          <a:lstStyle>
            <a:defPPr>
              <a:defRPr lang="en-US"/>
            </a:defPPr>
            <a:lvl1pPr marL="0" algn="l" defTabSz="914400" rtl="0" eaLnBrk="1" latinLnBrk="0" hangingPunct="1">
              <a:defRPr sz="14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solidFill>
                  <a:srgbClr val="FFC600"/>
                </a:solidFill>
              </a:rPr>
              <a:t>| </a:t>
            </a:r>
            <a:fld id="{BA13C625-9B67-4A70-A9C3-06D9E61B09A6}" type="slidenum">
              <a:rPr lang="en-US" smtClean="0">
                <a:solidFill>
                  <a:srgbClr val="FFC600"/>
                </a:solidFill>
              </a:rPr>
              <a:pPr algn="r"/>
              <a:t>6</a:t>
            </a:fld>
            <a:endParaRPr lang="en-US" dirty="0">
              <a:solidFill>
                <a:srgbClr val="FFC600"/>
              </a:solidFill>
            </a:endParaRPr>
          </a:p>
        </p:txBody>
      </p:sp>
      <p:sp>
        <p:nvSpPr>
          <p:cNvPr id="5" name="TextBox 4">
            <a:extLst>
              <a:ext uri="{FF2B5EF4-FFF2-40B4-BE49-F238E27FC236}">
                <a16:creationId xmlns:a16="http://schemas.microsoft.com/office/drawing/2014/main" id="{468384BF-63E4-AA49-8905-AEEE3EAC95CA}"/>
              </a:ext>
            </a:extLst>
          </p:cNvPr>
          <p:cNvSpPr txBox="1"/>
          <p:nvPr/>
        </p:nvSpPr>
        <p:spPr>
          <a:xfrm>
            <a:off x="381000" y="450957"/>
            <a:ext cx="8382000" cy="461665"/>
          </a:xfrm>
          <a:prstGeom prst="rect">
            <a:avLst/>
          </a:prstGeom>
          <a:noFill/>
        </p:spPr>
        <p:txBody>
          <a:bodyPr wrap="square" rtlCol="0">
            <a:spAutoFit/>
          </a:bodyPr>
          <a:lstStyle/>
          <a:p>
            <a:pPr>
              <a:spcBef>
                <a:spcPts val="300"/>
              </a:spcBef>
              <a:defRPr/>
            </a:pPr>
            <a:r>
              <a:rPr lang="en-US" sz="2400" b="1" cap="all" dirty="0">
                <a:solidFill>
                  <a:srgbClr val="003478"/>
                </a:solidFill>
                <a:latin typeface="Arial" panose="020B0604020202020204" pitchFamily="34" charset="0"/>
                <a:cs typeface="Arial" panose="020B0604020202020204" pitchFamily="34" charset="0"/>
              </a:rPr>
              <a:t>Motivation and Context for the CBL project </a:t>
            </a:r>
          </a:p>
        </p:txBody>
      </p:sp>
      <p:pic>
        <p:nvPicPr>
          <p:cNvPr id="6" name="Picture 5">
            <a:extLst>
              <a:ext uri="{FF2B5EF4-FFF2-40B4-BE49-F238E27FC236}">
                <a16:creationId xmlns:a16="http://schemas.microsoft.com/office/drawing/2014/main" id="{1CD516A8-8DBD-E74F-8D15-3A130452F727}"/>
              </a:ext>
            </a:extLst>
          </p:cNvPr>
          <p:cNvPicPr>
            <a:picLocks noChangeAspect="1"/>
          </p:cNvPicPr>
          <p:nvPr/>
        </p:nvPicPr>
        <p:blipFill>
          <a:blip r:embed="rId2"/>
          <a:stretch>
            <a:fillRect/>
          </a:stretch>
        </p:blipFill>
        <p:spPr>
          <a:xfrm>
            <a:off x="7367982" y="1093839"/>
            <a:ext cx="1242618" cy="1214284"/>
          </a:xfrm>
          <a:prstGeom prst="rect">
            <a:avLst/>
          </a:prstGeom>
        </p:spPr>
      </p:pic>
      <p:pic>
        <p:nvPicPr>
          <p:cNvPr id="7" name="Picture 6">
            <a:extLst>
              <a:ext uri="{FF2B5EF4-FFF2-40B4-BE49-F238E27FC236}">
                <a16:creationId xmlns:a16="http://schemas.microsoft.com/office/drawing/2014/main" id="{B8CD03BC-F426-E646-A1DC-1E67F627BCFC}"/>
              </a:ext>
            </a:extLst>
          </p:cNvPr>
          <p:cNvPicPr>
            <a:picLocks noChangeAspect="1"/>
          </p:cNvPicPr>
          <p:nvPr/>
        </p:nvPicPr>
        <p:blipFill>
          <a:blip r:embed="rId3"/>
          <a:stretch>
            <a:fillRect/>
          </a:stretch>
        </p:blipFill>
        <p:spPr>
          <a:xfrm>
            <a:off x="6910094" y="3694608"/>
            <a:ext cx="1744751" cy="1710540"/>
          </a:xfrm>
          <a:prstGeom prst="rect">
            <a:avLst/>
          </a:prstGeom>
        </p:spPr>
      </p:pic>
    </p:spTree>
    <p:extLst>
      <p:ext uri="{BB962C8B-B14F-4D97-AF65-F5344CB8AC3E}">
        <p14:creationId xmlns:p14="http://schemas.microsoft.com/office/powerpoint/2010/main" val="295682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rPr>
              <a:t>Civic Engagement at Drexel</a:t>
            </a:r>
          </a:p>
        </p:txBody>
      </p:sp>
      <p:pic>
        <p:nvPicPr>
          <p:cNvPr id="5" name="Picture 4"/>
          <p:cNvPicPr>
            <a:picLocks noChangeAspect="1"/>
          </p:cNvPicPr>
          <p:nvPr/>
        </p:nvPicPr>
        <p:blipFill>
          <a:blip r:embed="rId3"/>
          <a:stretch>
            <a:fillRect/>
          </a:stretch>
        </p:blipFill>
        <p:spPr>
          <a:xfrm>
            <a:off x="5195398" y="1981200"/>
            <a:ext cx="3583350" cy="3383467"/>
          </a:xfrm>
          <a:prstGeom prst="rect">
            <a:avLst/>
          </a:prstGeom>
        </p:spPr>
      </p:pic>
      <p:sp>
        <p:nvSpPr>
          <p:cNvPr id="4" name="Rectangle 3"/>
          <p:cNvSpPr/>
          <p:nvPr/>
        </p:nvSpPr>
        <p:spPr>
          <a:xfrm>
            <a:off x="1524000" y="2590800"/>
            <a:ext cx="3169187"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k-SK" sz="1800" b="0" i="0" u="none" strike="noStrike" kern="0" cap="none" spc="0" normalizeH="0" baseline="0" noProof="0" dirty="0">
                <a:ln>
                  <a:noFill/>
                </a:ln>
                <a:solidFill>
                  <a:srgbClr val="000000"/>
                </a:solidFill>
                <a:effectLst/>
                <a:uLnTx/>
                <a:uFillTx/>
                <a:latin typeface="Times" charset="0"/>
              </a:rPr>
              <a:t> </a:t>
            </a:r>
            <a:endParaRPr kumimoji="0" lang="en-US" sz="1800" b="0" i="0" u="none" strike="noStrike" kern="0" cap="none" spc="0" normalizeH="0" baseline="0" noProof="0" dirty="0">
              <a:ln>
                <a:noFill/>
              </a:ln>
              <a:solidFill>
                <a:sysClr val="windowText" lastClr="000000"/>
              </a:solidFill>
              <a:effectLst/>
              <a:uLnTx/>
              <a:uFillTx/>
            </a:endParaRPr>
          </a:p>
        </p:txBody>
      </p:sp>
      <p:sp>
        <p:nvSpPr>
          <p:cNvPr id="7" name="Rectangle 6"/>
          <p:cNvSpPr/>
          <p:nvPr/>
        </p:nvSpPr>
        <p:spPr>
          <a:xfrm>
            <a:off x="529122" y="1166842"/>
            <a:ext cx="5158941" cy="4524315"/>
          </a:xfrm>
          <a:prstGeom prst="rect">
            <a:avLst/>
          </a:prstGeom>
        </p:spPr>
        <p:txBody>
          <a:bodyPr wrap="square">
            <a:spAutoFit/>
          </a:bodyPr>
          <a:lstStyle/>
          <a:p>
            <a:pPr marL="0" marR="0" lvl="0" indent="0" defTabSz="914400" eaLnBrk="1" fontAlgn="base"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charset="0"/>
              </a:rPr>
              <a:t>​</a:t>
            </a:r>
            <a:endParaRPr kumimoji="0" lang="en-US" sz="1800" b="0" i="0" u="none" strike="noStrike" kern="0" cap="none" spc="0" normalizeH="0" baseline="0" noProof="0" dirty="0">
              <a:ln>
                <a:noFill/>
              </a:ln>
              <a:solidFill>
                <a:srgbClr val="000000"/>
              </a:solidFill>
              <a:effectLst/>
              <a:uLnTx/>
              <a:uFillTx/>
              <a:latin typeface="Segoe UI" charset="0"/>
            </a:endParaRPr>
          </a:p>
          <a:p>
            <a:pPr marL="0" marR="0" lvl="0" indent="0" defTabSz="914400" eaLnBrk="1" fontAlgn="base"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78D28"/>
                </a:solidFill>
                <a:effectLst/>
                <a:uLnTx/>
                <a:uFillTx/>
                <a:latin typeface="Calibri" charset="0"/>
              </a:rPr>
              <a:t>Student and Employee Volunteerism</a:t>
            </a:r>
            <a:r>
              <a:rPr kumimoji="0" lang="en-US" sz="1500" b="0" i="0" u="none" strike="noStrike" kern="0" cap="none" spc="0" normalizeH="0" baseline="0" noProof="0" dirty="0">
                <a:ln>
                  <a:noFill/>
                </a:ln>
                <a:solidFill>
                  <a:srgbClr val="000000"/>
                </a:solidFill>
                <a:effectLst/>
                <a:uLnTx/>
                <a:uFillTx/>
                <a:latin typeface="Calibri" charset="0"/>
              </a:rPr>
              <a:t>​</a:t>
            </a:r>
            <a:endParaRPr kumimoji="0" lang="en-US" sz="1500" b="0" i="0" u="none" strike="noStrike" kern="0" cap="none" spc="0" normalizeH="0" baseline="0" noProof="0" dirty="0">
              <a:ln>
                <a:noFill/>
              </a:ln>
              <a:solidFill>
                <a:srgbClr val="000000"/>
              </a:solidFill>
              <a:effectLst/>
              <a:uLnTx/>
              <a:uFillTx/>
              <a:latin typeface="Segoe UI" charset="0"/>
            </a:endParaRPr>
          </a:p>
          <a:p>
            <a:pPr marL="0" marR="0" lvl="0" indent="0" defTabSz="914400" eaLnBrk="1" fontAlgn="base"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000000"/>
                </a:solidFill>
                <a:effectLst/>
                <a:uLnTx/>
                <a:uFillTx/>
                <a:latin typeface="Calibri" charset="0"/>
              </a:rPr>
              <a:t>Drexel offers high-quality, community-based volunteer opportunities through the Lindy Center for </a:t>
            </a:r>
          </a:p>
          <a:p>
            <a:pPr marL="0" marR="0" lvl="0" indent="0" defTabSz="914400" eaLnBrk="1" fontAlgn="base"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000000"/>
                </a:solidFill>
                <a:effectLst/>
                <a:uLnTx/>
                <a:uFillTx/>
                <a:latin typeface="Calibri" charset="0"/>
              </a:rPr>
              <a:t>Civic Engagement, open to all Drexel students, faculty and </a:t>
            </a:r>
          </a:p>
          <a:p>
            <a:pPr marL="0" marR="0" lvl="0" indent="0" defTabSz="914400" eaLnBrk="1" fontAlgn="base"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000000"/>
                </a:solidFill>
                <a:effectLst/>
                <a:uLnTx/>
                <a:uFillTx/>
                <a:latin typeface="Calibri" charset="0"/>
              </a:rPr>
              <a:t>professional staff.</a:t>
            </a:r>
            <a:r>
              <a:rPr kumimoji="0" lang="en-US" sz="1500" b="0" i="0" u="none" strike="noStrike" kern="0" cap="none" spc="0" normalizeH="0" baseline="0" noProof="0" dirty="0">
                <a:ln>
                  <a:noFill/>
                </a:ln>
                <a:solidFill>
                  <a:srgbClr val="000000"/>
                </a:solidFill>
                <a:effectLst/>
                <a:uLnTx/>
                <a:uFillTx/>
                <a:latin typeface="Calibri" charset="0"/>
              </a:rPr>
              <a:t>​</a:t>
            </a:r>
            <a:endParaRPr kumimoji="0" lang="en-US" sz="1500" b="0" i="0" u="none" strike="noStrike" kern="0" cap="none" spc="0" normalizeH="0" baseline="0" noProof="0" dirty="0">
              <a:ln>
                <a:noFill/>
              </a:ln>
              <a:solidFill>
                <a:srgbClr val="000000"/>
              </a:solidFill>
              <a:effectLst/>
              <a:uLnTx/>
              <a:uFillTx/>
              <a:latin typeface="Segoe UI" charset="0"/>
            </a:endParaRPr>
          </a:p>
          <a:p>
            <a:pPr marL="0" marR="0" lvl="0" indent="0" defTabSz="914400" eaLnBrk="1" fontAlgn="base"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latin typeface="Calibri" charset="0"/>
              </a:rPr>
              <a:t>​</a:t>
            </a:r>
            <a:endParaRPr kumimoji="0" lang="en-US" sz="1500" b="0" i="0" u="none" strike="noStrike" kern="0" cap="none" spc="0" normalizeH="0" baseline="0" noProof="0" dirty="0">
              <a:ln>
                <a:noFill/>
              </a:ln>
              <a:solidFill>
                <a:srgbClr val="000000"/>
              </a:solidFill>
              <a:effectLst/>
              <a:uLnTx/>
              <a:uFillTx/>
              <a:latin typeface="Segoe UI" charset="0"/>
            </a:endParaRPr>
          </a:p>
          <a:p>
            <a:pPr marL="0" marR="0" lvl="0" indent="0" defTabSz="914400" eaLnBrk="1" fontAlgn="base"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78D28"/>
                </a:solidFill>
                <a:effectLst/>
                <a:uLnTx/>
                <a:uFillTx/>
                <a:latin typeface="Calibri" charset="0"/>
              </a:rPr>
              <a:t>Academic Integration</a:t>
            </a:r>
            <a:r>
              <a:rPr kumimoji="0" lang="en-US" sz="1500" b="0" i="0" u="none" strike="noStrike" kern="0" cap="none" spc="0" normalizeH="0" baseline="0" noProof="0" dirty="0">
                <a:ln>
                  <a:noFill/>
                </a:ln>
                <a:solidFill>
                  <a:srgbClr val="000000"/>
                </a:solidFill>
                <a:effectLst/>
                <a:uLnTx/>
                <a:uFillTx/>
                <a:latin typeface="Calibri" charset="0"/>
              </a:rPr>
              <a:t>​</a:t>
            </a:r>
            <a:endParaRPr kumimoji="0" lang="en-US" sz="1500" b="0" i="0" u="none" strike="noStrike" kern="0" cap="none" spc="0" normalizeH="0" baseline="0" noProof="0" dirty="0">
              <a:ln>
                <a:noFill/>
              </a:ln>
              <a:solidFill>
                <a:srgbClr val="000000"/>
              </a:solidFill>
              <a:effectLst/>
              <a:uLnTx/>
              <a:uFillTx/>
              <a:latin typeface="Segoe UI" charset="0"/>
            </a:endParaRPr>
          </a:p>
          <a:p>
            <a:pPr marL="0" marR="0" lvl="0" indent="0" defTabSz="914400" eaLnBrk="1" fontAlgn="base"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000000"/>
                </a:solidFill>
                <a:effectLst/>
                <a:uLnTx/>
                <a:uFillTx/>
                <a:latin typeface="Calibri" charset="0"/>
              </a:rPr>
              <a:t>Drexel faculty explicitly integrate civic engagement into </a:t>
            </a:r>
          </a:p>
          <a:p>
            <a:pPr marL="0" marR="0" lvl="0" indent="0" defTabSz="914400" eaLnBrk="1" fontAlgn="base"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000000"/>
                </a:solidFill>
                <a:effectLst/>
                <a:uLnTx/>
                <a:uFillTx/>
                <a:latin typeface="Calibri" charset="0"/>
              </a:rPr>
              <a:t>research, coursework and clinical practice. Our academic </a:t>
            </a:r>
          </a:p>
          <a:p>
            <a:pPr marL="0" marR="0" lvl="0" indent="0" defTabSz="914400" eaLnBrk="1" fontAlgn="base"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000000"/>
                </a:solidFill>
                <a:effectLst/>
                <a:uLnTx/>
                <a:uFillTx/>
                <a:latin typeface="Calibri" charset="0"/>
              </a:rPr>
              <a:t>programs allow our students to solve problems on the </a:t>
            </a:r>
          </a:p>
          <a:p>
            <a:pPr marL="0" marR="0" lvl="0" indent="0" defTabSz="914400" eaLnBrk="1" fontAlgn="base"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000000"/>
                </a:solidFill>
                <a:effectLst/>
                <a:uLnTx/>
                <a:uFillTx/>
                <a:latin typeface="Calibri" charset="0"/>
              </a:rPr>
              <a:t>ground, interacting with residents, neighboring schools, </a:t>
            </a:r>
          </a:p>
          <a:p>
            <a:pPr marL="0" marR="0" lvl="0" indent="0" defTabSz="914400" eaLnBrk="1" fontAlgn="base"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000000"/>
                </a:solidFill>
                <a:effectLst/>
                <a:uLnTx/>
                <a:uFillTx/>
                <a:latin typeface="Calibri" charset="0"/>
              </a:rPr>
              <a:t>community service agencies, and local businesses.</a:t>
            </a:r>
            <a:r>
              <a:rPr kumimoji="0" lang="en-US" sz="1500" b="0" i="0" u="none" strike="noStrike" kern="0" cap="none" spc="0" normalizeH="0" baseline="0" noProof="0" dirty="0">
                <a:ln>
                  <a:noFill/>
                </a:ln>
                <a:solidFill>
                  <a:srgbClr val="000000"/>
                </a:solidFill>
                <a:effectLst/>
                <a:uLnTx/>
                <a:uFillTx/>
                <a:latin typeface="Calibri" charset="0"/>
              </a:rPr>
              <a:t>​</a:t>
            </a:r>
            <a:endParaRPr kumimoji="0" lang="en-US" sz="1500" b="0" i="0" u="none" strike="noStrike" kern="0" cap="none" spc="0" normalizeH="0" baseline="0" noProof="0" dirty="0">
              <a:ln>
                <a:noFill/>
              </a:ln>
              <a:solidFill>
                <a:srgbClr val="000000"/>
              </a:solidFill>
              <a:effectLst/>
              <a:uLnTx/>
              <a:uFillTx/>
              <a:latin typeface="Segoe UI" charset="0"/>
            </a:endParaRPr>
          </a:p>
          <a:p>
            <a:pPr marL="0" marR="0" lvl="0" indent="0" defTabSz="914400" eaLnBrk="1" fontAlgn="base"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latin typeface="Calibri" charset="0"/>
              </a:rPr>
              <a:t>​</a:t>
            </a:r>
            <a:endParaRPr kumimoji="0" lang="en-US" sz="1500" b="0" i="0" u="none" strike="noStrike" kern="0" cap="none" spc="0" normalizeH="0" baseline="0" noProof="0" dirty="0">
              <a:ln>
                <a:noFill/>
              </a:ln>
              <a:solidFill>
                <a:srgbClr val="000000"/>
              </a:solidFill>
              <a:effectLst/>
              <a:uLnTx/>
              <a:uFillTx/>
              <a:latin typeface="Segoe UI" charset="0"/>
            </a:endParaRPr>
          </a:p>
          <a:p>
            <a:pPr marL="0" marR="0" lvl="0" indent="0" defTabSz="914400" eaLnBrk="1" fontAlgn="base"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78D28"/>
                </a:solidFill>
                <a:effectLst/>
                <a:uLnTx/>
                <a:uFillTx/>
                <a:latin typeface="Calibri" charset="0"/>
              </a:rPr>
              <a:t>Institutionally Supported Neighborhood Investment</a:t>
            </a:r>
            <a:r>
              <a:rPr kumimoji="0" lang="en-US" sz="1500" b="0" i="0" u="none" strike="noStrike" kern="0" cap="none" spc="0" normalizeH="0" baseline="0" noProof="0" dirty="0">
                <a:ln>
                  <a:noFill/>
                </a:ln>
                <a:solidFill>
                  <a:srgbClr val="000000"/>
                </a:solidFill>
                <a:effectLst/>
                <a:uLnTx/>
                <a:uFillTx/>
                <a:latin typeface="Calibri" charset="0"/>
              </a:rPr>
              <a:t>​</a:t>
            </a:r>
            <a:endParaRPr kumimoji="0" lang="en-US" sz="1500" b="0" i="0" u="none" strike="noStrike" kern="0" cap="none" spc="0" normalizeH="0" baseline="0" noProof="0" dirty="0">
              <a:ln>
                <a:noFill/>
              </a:ln>
              <a:solidFill>
                <a:srgbClr val="000000"/>
              </a:solidFill>
              <a:effectLst/>
              <a:uLnTx/>
              <a:uFillTx/>
              <a:latin typeface="Segoe UI" charset="0"/>
            </a:endParaRPr>
          </a:p>
          <a:p>
            <a:pPr marL="0" marR="0" lvl="0" indent="0" defTabSz="914400" eaLnBrk="1" fontAlgn="base"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000000"/>
                </a:solidFill>
                <a:effectLst/>
                <a:uLnTx/>
                <a:uFillTx/>
                <a:latin typeface="Calibri" charset="0"/>
              </a:rPr>
              <a:t>Drexel serves as an anchor institution in West Philadelphia, </a:t>
            </a:r>
          </a:p>
          <a:p>
            <a:pPr marL="0" marR="0" lvl="0" indent="0" defTabSz="914400" eaLnBrk="1" fontAlgn="base"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000000"/>
                </a:solidFill>
                <a:effectLst/>
                <a:uLnTx/>
                <a:uFillTx/>
                <a:latin typeface="Calibri" charset="0"/>
              </a:rPr>
              <a:t>investing fully in the community through hiring and </a:t>
            </a:r>
          </a:p>
          <a:p>
            <a:pPr marL="0" marR="0" lvl="0" indent="0" defTabSz="914400" eaLnBrk="1" fontAlgn="base"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000000"/>
                </a:solidFill>
                <a:effectLst/>
                <a:uLnTx/>
                <a:uFillTx/>
                <a:latin typeface="Calibri" charset="0"/>
              </a:rPr>
              <a:t>procurement, and supporting initiatives to improve the </a:t>
            </a:r>
          </a:p>
          <a:p>
            <a:pPr marL="0" marR="0" lvl="0" indent="0" defTabSz="914400" eaLnBrk="1" fontAlgn="base"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000000"/>
                </a:solidFill>
                <a:effectLst/>
                <a:uLnTx/>
                <a:uFillTx/>
                <a:latin typeface="Calibri" charset="0"/>
              </a:rPr>
              <a:t>economic opportunity in the surrounding neighborhoods.</a:t>
            </a:r>
            <a:endParaRPr kumimoji="0" lang="en-US" sz="1500" b="0" i="0" u="none" strike="noStrike" kern="0" cap="none" spc="0" normalizeH="0" baseline="0" noProof="0" dirty="0">
              <a:ln>
                <a:noFill/>
              </a:ln>
              <a:solidFill>
                <a:srgbClr val="000000"/>
              </a:solidFill>
              <a:effectLst/>
              <a:uLnTx/>
              <a:uFillTx/>
              <a:latin typeface="Segoe UI" charset="0"/>
            </a:endParaRPr>
          </a:p>
        </p:txBody>
      </p:sp>
      <p:sp>
        <p:nvSpPr>
          <p:cNvPr id="3" name="Rectangle 2"/>
          <p:cNvSpPr/>
          <p:nvPr/>
        </p:nvSpPr>
        <p:spPr>
          <a:xfrm>
            <a:off x="4450813" y="3244334"/>
            <a:ext cx="242374"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k-SK" sz="1800" b="0" i="0" u="none" strike="noStrike" kern="0" cap="none" spc="0" normalizeH="0" baseline="0" noProof="0" dirty="0">
                <a:ln>
                  <a:noFill/>
                </a:ln>
                <a:solidFill>
                  <a:srgbClr val="000000"/>
                </a:solidFill>
                <a:effectLst/>
                <a:uLnTx/>
                <a:uFillTx/>
                <a:latin typeface="Times" charset="0"/>
              </a:rPr>
              <a:t> </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31269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3F994-B897-4615-B560-88817178F130}"/>
              </a:ext>
            </a:extLst>
          </p:cNvPr>
          <p:cNvSpPr>
            <a:spLocks noGrp="1"/>
          </p:cNvSpPr>
          <p:nvPr>
            <p:ph type="title"/>
          </p:nvPr>
        </p:nvSpPr>
        <p:spPr/>
        <p:txBody>
          <a:bodyPr>
            <a:normAutofit fontScale="90000"/>
          </a:bodyPr>
          <a:lstStyle/>
          <a:p>
            <a:pPr algn="ctr"/>
            <a:endParaRPr lang="en-US" dirty="0"/>
          </a:p>
        </p:txBody>
      </p:sp>
      <p:sp>
        <p:nvSpPr>
          <p:cNvPr id="3" name="Content Placeholder 2">
            <a:extLst>
              <a:ext uri="{FF2B5EF4-FFF2-40B4-BE49-F238E27FC236}">
                <a16:creationId xmlns:a16="http://schemas.microsoft.com/office/drawing/2014/main" id="{1235CCCC-B524-40DB-ABCA-8CD55557000E}"/>
              </a:ext>
            </a:extLst>
          </p:cNvPr>
          <p:cNvSpPr>
            <a:spLocks noGrp="1"/>
          </p:cNvSpPr>
          <p:nvPr>
            <p:ph sz="half" idx="1"/>
          </p:nvPr>
        </p:nvSpPr>
        <p:spPr>
          <a:xfrm>
            <a:off x="457199" y="1371600"/>
            <a:ext cx="4730817" cy="4374682"/>
          </a:xfrm>
        </p:spPr>
        <p:txBody>
          <a:bodyPr>
            <a:normAutofit lnSpcReduction="10000"/>
          </a:bodyPr>
          <a:lstStyle/>
          <a:p>
            <a:r>
              <a:rPr lang="en-US" sz="1400" dirty="0"/>
              <a:t>Democratic civic engagement and renewal</a:t>
            </a:r>
          </a:p>
          <a:p>
            <a:pPr lvl="1"/>
            <a:r>
              <a:rPr lang="en-US" sz="1200" dirty="0"/>
              <a:t>Civic engagement principles (ensuring civic literacy and an informed citizenry) align with LIS values </a:t>
            </a:r>
          </a:p>
          <a:p>
            <a:r>
              <a:rPr lang="en-US" sz="1400" dirty="0"/>
              <a:t>Community programming and outreach in U.S. libraries</a:t>
            </a:r>
          </a:p>
          <a:p>
            <a:pPr lvl="1"/>
            <a:r>
              <a:rPr lang="en-US" sz="1200" dirty="0"/>
              <a:t>Connect with broader and more diverse communities</a:t>
            </a:r>
          </a:p>
          <a:p>
            <a:pPr lvl="1"/>
            <a:r>
              <a:rPr lang="en-US" sz="1200" dirty="0"/>
              <a:t>Technology and digital and data services</a:t>
            </a:r>
          </a:p>
          <a:p>
            <a:pPr lvl="2"/>
            <a:r>
              <a:rPr lang="en-US" sz="1200" dirty="0"/>
              <a:t>Digital divide</a:t>
            </a:r>
          </a:p>
          <a:p>
            <a:r>
              <a:rPr lang="en-US" sz="1400" dirty="0"/>
              <a:t>Community competencies</a:t>
            </a:r>
          </a:p>
          <a:p>
            <a:pPr lvl="1"/>
            <a:r>
              <a:rPr lang="en-US" sz="1200" dirty="0"/>
              <a:t>Community engagement in the context of library/information services</a:t>
            </a:r>
          </a:p>
          <a:p>
            <a:pPr lvl="1"/>
            <a:r>
              <a:rPr lang="en-US" sz="1200" dirty="0"/>
              <a:t>User-centric skills in leadership and management</a:t>
            </a:r>
          </a:p>
          <a:p>
            <a:pPr lvl="1"/>
            <a:r>
              <a:rPr lang="en-US" sz="1200" dirty="0"/>
              <a:t>Critical thinking and problem-solving skills in rapidly evolving communities</a:t>
            </a:r>
          </a:p>
          <a:p>
            <a:pPr lvl="1"/>
            <a:r>
              <a:rPr lang="en-US" sz="1200" dirty="0"/>
              <a:t>Fostering communication and collaboration skills in culturally diverse and sensitive environments</a:t>
            </a:r>
          </a:p>
          <a:p>
            <a:r>
              <a:rPr lang="en-US" sz="1400" dirty="0"/>
              <a:t>LIS, diversity, and social justice (Poole et al., forthcoming, </a:t>
            </a:r>
            <a:r>
              <a:rPr lang="en-US" sz="1400" i="1" dirty="0"/>
              <a:t>JELIS</a:t>
            </a:r>
            <a:r>
              <a:rPr lang="en-US" sz="1400" dirty="0"/>
              <a:t>) </a:t>
            </a:r>
          </a:p>
          <a:p>
            <a:r>
              <a:rPr lang="en-US" sz="1400" dirty="0"/>
              <a:t>Imperative of experiential learning</a:t>
            </a:r>
          </a:p>
          <a:p>
            <a:pPr lvl="1"/>
            <a:r>
              <a:rPr lang="en-US" sz="1200" dirty="0"/>
              <a:t>Embed selves as fellow community members who co-develop programs and solutions</a:t>
            </a:r>
          </a:p>
        </p:txBody>
      </p:sp>
      <p:pic>
        <p:nvPicPr>
          <p:cNvPr id="5" name="Content Placeholder 4">
            <a:extLst>
              <a:ext uri="{FF2B5EF4-FFF2-40B4-BE49-F238E27FC236}">
                <a16:creationId xmlns:a16="http://schemas.microsoft.com/office/drawing/2014/main" id="{827AB7FF-2769-4349-8CF1-7144A77CFDF8}"/>
              </a:ext>
            </a:extLst>
          </p:cNvPr>
          <p:cNvPicPr>
            <a:picLocks noGrp="1" noChangeAspect="1"/>
          </p:cNvPicPr>
          <p:nvPr>
            <p:ph sz="half" idx="2"/>
          </p:nvPr>
        </p:nvPicPr>
        <p:blipFill>
          <a:blip r:embed="rId2"/>
          <a:stretch>
            <a:fillRect/>
          </a:stretch>
        </p:blipFill>
        <p:spPr>
          <a:xfrm>
            <a:off x="5334000" y="1600200"/>
            <a:ext cx="3060502" cy="3060502"/>
          </a:xfrm>
          <a:prstGeom prst="rect">
            <a:avLst/>
          </a:prstGeom>
        </p:spPr>
      </p:pic>
      <p:sp>
        <p:nvSpPr>
          <p:cNvPr id="6" name="TextBox 5">
            <a:extLst>
              <a:ext uri="{FF2B5EF4-FFF2-40B4-BE49-F238E27FC236}">
                <a16:creationId xmlns:a16="http://schemas.microsoft.com/office/drawing/2014/main" id="{83C87269-D58A-5249-848A-6DEF6683AB90}"/>
              </a:ext>
            </a:extLst>
          </p:cNvPr>
          <p:cNvSpPr txBox="1"/>
          <p:nvPr/>
        </p:nvSpPr>
        <p:spPr>
          <a:xfrm>
            <a:off x="381000" y="450957"/>
            <a:ext cx="8382000" cy="523220"/>
          </a:xfrm>
          <a:prstGeom prst="rect">
            <a:avLst/>
          </a:prstGeom>
          <a:noFill/>
        </p:spPr>
        <p:txBody>
          <a:bodyPr wrap="square" rtlCol="0">
            <a:spAutoFit/>
          </a:bodyPr>
          <a:lstStyle/>
          <a:p>
            <a:pPr algn="ctr">
              <a:spcBef>
                <a:spcPts val="300"/>
              </a:spcBef>
              <a:defRPr/>
            </a:pPr>
            <a:r>
              <a:rPr lang="en-US" sz="2800" b="1" cap="all" dirty="0">
                <a:solidFill>
                  <a:srgbClr val="003478"/>
                </a:solidFill>
                <a:latin typeface="Arial" panose="020B0604020202020204" pitchFamily="34" charset="0"/>
                <a:cs typeface="Arial" panose="020B0604020202020204" pitchFamily="34" charset="0"/>
              </a:rPr>
              <a:t>Community-based librarianship</a:t>
            </a:r>
          </a:p>
        </p:txBody>
      </p:sp>
    </p:spTree>
    <p:extLst>
      <p:ext uri="{BB962C8B-B14F-4D97-AF65-F5344CB8AC3E}">
        <p14:creationId xmlns:p14="http://schemas.microsoft.com/office/powerpoint/2010/main" val="307910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extBox 3"/>
          <p:cNvSpPr txBox="1"/>
          <p:nvPr/>
        </p:nvSpPr>
        <p:spPr>
          <a:xfrm>
            <a:off x="533400" y="2362200"/>
            <a:ext cx="8382000"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FFFFFF"/>
                </a:solidFill>
                <a:effectLst/>
                <a:uLnTx/>
                <a:uFillTx/>
                <a:latin typeface="Tw Cen MT"/>
                <a:ea typeface="+mn-ea"/>
                <a:cs typeface="+mn-cs"/>
              </a:rPr>
              <a:t>a wide variety of instructional methods that educators use to </a:t>
            </a:r>
            <a:r>
              <a:rPr kumimoji="0" lang="en-US" sz="3600" b="0" i="0" u="none" strike="noStrike" kern="0" cap="none" spc="0" normalizeH="0" baseline="0" noProof="0" dirty="0">
                <a:ln>
                  <a:noFill/>
                </a:ln>
                <a:solidFill>
                  <a:srgbClr val="E2AC00"/>
                </a:solidFill>
                <a:effectLst/>
                <a:uLnTx/>
                <a:uFillTx/>
                <a:latin typeface="Tw Cen MT"/>
                <a:ea typeface="+mn-ea"/>
                <a:cs typeface="+mn-cs"/>
              </a:rPr>
              <a:t>connect classroom learning to the surrounding community</a:t>
            </a:r>
            <a:r>
              <a:rPr kumimoji="0" lang="en-US" sz="3600" b="0" i="0" u="none" strike="noStrike" kern="0" cap="none" spc="0" normalizeH="0" baseline="0" noProof="0" dirty="0">
                <a:ln>
                  <a:noFill/>
                </a:ln>
                <a:solidFill>
                  <a:srgbClr val="FFFFFF"/>
                </a:solidFill>
                <a:effectLst/>
                <a:uLnTx/>
                <a:uFillTx/>
                <a:latin typeface="Tw Cen MT"/>
                <a:ea typeface="+mn-ea"/>
                <a:cs typeface="+mn-cs"/>
              </a:rPr>
              <a:t>. CBL is also motivated by the belief that </a:t>
            </a:r>
            <a:r>
              <a:rPr kumimoji="0" lang="en-US" sz="3600" b="0" i="0" u="none" strike="noStrike" kern="0" cap="none" spc="0" normalizeH="0" baseline="0" noProof="0" dirty="0">
                <a:ln>
                  <a:noFill/>
                </a:ln>
                <a:solidFill>
                  <a:srgbClr val="E2AC00"/>
                </a:solidFill>
                <a:effectLst/>
                <a:uLnTx/>
                <a:uFillTx/>
                <a:latin typeface="Tw Cen MT"/>
                <a:ea typeface="+mn-ea"/>
                <a:cs typeface="+mn-cs"/>
              </a:rPr>
              <a:t>all communities have intrinsic assets and resources </a:t>
            </a:r>
            <a:r>
              <a:rPr kumimoji="0" lang="en-US" sz="3600" b="0" i="0" u="none" strike="noStrike" kern="0" cap="none" spc="0" normalizeH="0" baseline="0" noProof="0" dirty="0">
                <a:ln>
                  <a:noFill/>
                </a:ln>
                <a:solidFill>
                  <a:srgbClr val="FFFFFF"/>
                </a:solidFill>
                <a:effectLst/>
                <a:uLnTx/>
                <a:uFillTx/>
                <a:latin typeface="Tw Cen MT"/>
                <a:ea typeface="+mn-ea"/>
                <a:cs typeface="+mn-cs"/>
              </a:rPr>
              <a:t>that can </a:t>
            </a:r>
            <a:r>
              <a:rPr kumimoji="0" lang="en-US" sz="3600" b="0" i="0" u="none" strike="noStrike" kern="0" cap="none" spc="0" normalizeH="0" baseline="0" noProof="0" dirty="0">
                <a:ln>
                  <a:noFill/>
                </a:ln>
                <a:solidFill>
                  <a:srgbClr val="E2AC00"/>
                </a:solidFill>
                <a:effectLst/>
                <a:uLnTx/>
                <a:uFillTx/>
                <a:latin typeface="Tw Cen MT"/>
                <a:ea typeface="+mn-ea"/>
                <a:cs typeface="+mn-cs"/>
              </a:rPr>
              <a:t>enhance learning experiences </a:t>
            </a:r>
            <a:r>
              <a:rPr kumimoji="0" lang="en-US" sz="3600" b="0" i="0" u="none" strike="noStrike" kern="0" cap="none" spc="0" normalizeH="0" baseline="0" noProof="0" dirty="0">
                <a:ln>
                  <a:noFill/>
                </a:ln>
                <a:solidFill>
                  <a:srgbClr val="FFFFFF"/>
                </a:solidFill>
                <a:effectLst/>
                <a:uLnTx/>
                <a:uFillTx/>
                <a:latin typeface="Tw Cen MT"/>
                <a:ea typeface="+mn-ea"/>
                <a:cs typeface="+mn-cs"/>
              </a:rPr>
              <a:t>for students.</a:t>
            </a:r>
          </a:p>
        </p:txBody>
      </p:sp>
      <p:sp>
        <p:nvSpPr>
          <p:cNvPr id="3" name="TextBox 2"/>
          <p:cNvSpPr txBox="1"/>
          <p:nvPr/>
        </p:nvSpPr>
        <p:spPr>
          <a:xfrm>
            <a:off x="457200" y="762000"/>
            <a:ext cx="8534400" cy="9848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800" b="0" i="0" u="sng" strike="noStrike" kern="0" cap="none" spc="0" normalizeH="0" baseline="0" noProof="0" dirty="0">
                <a:ln>
                  <a:noFill/>
                </a:ln>
                <a:solidFill>
                  <a:srgbClr val="E2AC00"/>
                </a:solidFill>
                <a:effectLst/>
                <a:uLnTx/>
                <a:uFillTx/>
                <a:latin typeface="Tw Cen MT"/>
                <a:ea typeface="+mn-ea"/>
                <a:cs typeface="+mn-cs"/>
              </a:rPr>
              <a:t>Community-Based Learning:</a:t>
            </a:r>
          </a:p>
        </p:txBody>
      </p:sp>
    </p:spTree>
    <p:extLst>
      <p:ext uri="{BB962C8B-B14F-4D97-AF65-F5344CB8AC3E}">
        <p14:creationId xmlns:p14="http://schemas.microsoft.com/office/powerpoint/2010/main" val="1224009272"/>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asic ischool ppt template is018">
  <a:themeElements>
    <a:clrScheme name="Custom 4">
      <a:dk1>
        <a:srgbClr val="FFC600"/>
      </a:dk1>
      <a:lt1>
        <a:srgbClr val="FFFFFF"/>
      </a:lt1>
      <a:dk2>
        <a:srgbClr val="003478"/>
      </a:dk2>
      <a:lt2>
        <a:srgbClr val="FFC600"/>
      </a:lt2>
      <a:accent1>
        <a:srgbClr val="75AADB"/>
      </a:accent1>
      <a:accent2>
        <a:srgbClr val="9C182F"/>
      </a:accent2>
      <a:accent3>
        <a:srgbClr val="959300"/>
      </a:accent3>
      <a:accent4>
        <a:srgbClr val="006098"/>
      </a:accent4>
      <a:accent5>
        <a:srgbClr val="FF7D00"/>
      </a:accent5>
      <a:accent6>
        <a:srgbClr val="3F3F3F"/>
      </a:accent6>
      <a:hlink>
        <a:srgbClr val="595959"/>
      </a:hlink>
      <a:folHlink>
        <a:srgbClr val="7F7F7F"/>
      </a:folHlink>
    </a:clrScheme>
    <a:fontScheme name="ischool">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2400" dirty="0" smtClean="0">
            <a:solidFill>
              <a:schemeClr val="bg1"/>
            </a:solidFill>
            <a:latin typeface="+mj-lt"/>
          </a:defRPr>
        </a:defPPr>
      </a:lstStyle>
    </a:txDef>
  </a:objectDefaults>
  <a:extraClrSchemeLst/>
</a:theme>
</file>

<file path=ppt/theme/theme2.xml><?xml version="1.0" encoding="utf-8"?>
<a:theme xmlns:a="http://schemas.openxmlformats.org/drawingml/2006/main" name="Median">
  <a:themeElements>
    <a:clrScheme name="Custom 8">
      <a:dk1>
        <a:sysClr val="windowText" lastClr="000000"/>
      </a:dk1>
      <a:lt1>
        <a:srgbClr val="FFFFFF"/>
      </a:lt1>
      <a:dk2>
        <a:srgbClr val="FFFFFF"/>
      </a:dk2>
      <a:lt2>
        <a:srgbClr val="0C0C0C"/>
      </a:lt2>
      <a:accent1>
        <a:srgbClr val="002060"/>
      </a:accent1>
      <a:accent2>
        <a:srgbClr val="E2AC00"/>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2795</TotalTime>
  <Words>2023</Words>
  <Application>Microsoft Macintosh PowerPoint</Application>
  <PresentationFormat>On-screen Show (4:3)</PresentationFormat>
  <Paragraphs>311</Paragraphs>
  <Slides>37</Slides>
  <Notes>8</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37</vt:i4>
      </vt:variant>
    </vt:vector>
  </HeadingPairs>
  <TitlesOfParts>
    <vt:vector size="50" baseType="lpstr">
      <vt:lpstr>Segoe UI</vt:lpstr>
      <vt:lpstr>Arial</vt:lpstr>
      <vt:lpstr>Calibri</vt:lpstr>
      <vt:lpstr>Calibri Light</vt:lpstr>
      <vt:lpstr>Times</vt:lpstr>
      <vt:lpstr>times new roman</vt:lpstr>
      <vt:lpstr>Tw Cen MT</vt:lpstr>
      <vt:lpstr>Wingdings</vt:lpstr>
      <vt:lpstr>Wingdings 2</vt:lpstr>
      <vt:lpstr>basic ischool ppt template is018</vt:lpstr>
      <vt:lpstr>Median</vt:lpstr>
      <vt:lpstr>Office Theme</vt:lpstr>
      <vt:lpstr>1_Office Theme</vt:lpstr>
      <vt:lpstr>PowerPoint Presentation</vt:lpstr>
      <vt:lpstr>PowerPoint Presentation</vt:lpstr>
      <vt:lpstr>PowerPoint Presentation</vt:lpstr>
      <vt:lpstr>PowerPoint Presentation</vt:lpstr>
      <vt:lpstr>The IMLS CBL Project</vt:lpstr>
      <vt:lpstr>PowerPoint Presentation</vt:lpstr>
      <vt:lpstr>Civic Engagement at Drexel</vt:lpstr>
      <vt:lpstr>PowerPoint Presentation</vt:lpstr>
      <vt:lpstr>PowerPoint Presentation</vt:lpstr>
      <vt:lpstr>The Three year’s IMLS Project</vt:lpstr>
      <vt:lpstr>THE CERTIFICATE</vt:lpstr>
      <vt:lpstr>PowerPoint Presentation</vt:lpstr>
      <vt:lpstr>RECRUITMENT</vt:lpstr>
      <vt:lpstr>Six IMLS Fellows</vt:lpstr>
      <vt:lpstr>Recruitment for the Next Cohort</vt:lpstr>
      <vt:lpstr>INFO546</vt:lpstr>
      <vt:lpstr>Students profile</vt:lpstr>
      <vt:lpstr>Course format</vt:lpstr>
      <vt:lpstr>Tools</vt:lpstr>
      <vt:lpstr>Major course projects</vt:lpstr>
      <vt:lpstr>Community partners and issues</vt:lpstr>
      <vt:lpstr>Outcome</vt:lpstr>
      <vt:lpstr>Questions</vt:lpstr>
      <vt:lpstr>INFO547</vt:lpstr>
      <vt:lpstr>Learning Approaches in Drexel’s CBL Program</vt:lpstr>
      <vt:lpstr>Design Thinking for Digital Community Service: A Side-by-Side Learning Course</vt:lpstr>
      <vt:lpstr>Design Thinking for Digital Community Service: A Side-by-Side Learning Course</vt:lpstr>
      <vt:lpstr>Design Thinking for Digital Community Service: A Side-by-Side Learning Course</vt:lpstr>
      <vt:lpstr>INFO890</vt:lpstr>
      <vt:lpstr>Experiential learning</vt:lpstr>
      <vt:lpstr>CBL Capstone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Lin,Xia</dc:creator>
  <cp:lastModifiedBy>Lin,Xia</cp:lastModifiedBy>
  <cp:revision>5</cp:revision>
  <dcterms:created xsi:type="dcterms:W3CDTF">2020-10-14T01:16:12Z</dcterms:created>
  <dcterms:modified xsi:type="dcterms:W3CDTF">2020-12-08T17:10:18Z</dcterms:modified>
</cp:coreProperties>
</file>